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7"/>
  </p:notesMasterIdLst>
  <p:sldIdLst>
    <p:sldId id="258" r:id="rId2"/>
    <p:sldId id="302" r:id="rId3"/>
    <p:sldId id="262" r:id="rId4"/>
    <p:sldId id="263" r:id="rId5"/>
    <p:sldId id="264" r:id="rId6"/>
    <p:sldId id="265" r:id="rId7"/>
    <p:sldId id="266" r:id="rId8"/>
    <p:sldId id="267" r:id="rId9"/>
    <p:sldId id="269" r:id="rId10"/>
    <p:sldId id="271" r:id="rId11"/>
    <p:sldId id="300" r:id="rId12"/>
    <p:sldId id="274" r:id="rId13"/>
    <p:sldId id="273" r:id="rId14"/>
    <p:sldId id="275" r:id="rId15"/>
    <p:sldId id="277" r:id="rId16"/>
    <p:sldId id="278" r:id="rId17"/>
    <p:sldId id="279" r:id="rId18"/>
    <p:sldId id="280" r:id="rId19"/>
    <p:sldId id="291" r:id="rId20"/>
    <p:sldId id="281" r:id="rId21"/>
    <p:sldId id="282" r:id="rId22"/>
    <p:sldId id="284" r:id="rId23"/>
    <p:sldId id="283" r:id="rId24"/>
    <p:sldId id="285" r:id="rId25"/>
    <p:sldId id="290" r:id="rId26"/>
    <p:sldId id="287" r:id="rId27"/>
    <p:sldId id="286" r:id="rId28"/>
    <p:sldId id="288" r:id="rId29"/>
    <p:sldId id="289" r:id="rId30"/>
    <p:sldId id="292" r:id="rId31"/>
    <p:sldId id="293" r:id="rId32"/>
    <p:sldId id="294" r:id="rId33"/>
    <p:sldId id="296" r:id="rId34"/>
    <p:sldId id="298" r:id="rId35"/>
    <p:sldId id="299" r:id="rId36"/>
  </p:sldIdLst>
  <p:sldSz cx="9144000" cy="5143500" type="screen16x9"/>
  <p:notesSz cx="6858000" cy="9144000"/>
  <p:embeddedFontLst>
    <p:embeddedFont>
      <p:font typeface="Quicksand Medium" panose="020B0604020202020204" charset="0"/>
      <p:regular r:id="rId38"/>
      <p:bold r:id="rId39"/>
    </p:embeddedFont>
    <p:embeddedFont>
      <p:font typeface="Lato Light" panose="020B0604020202020204" charset="0"/>
      <p:regular r:id="rId40"/>
      <p:bold r:id="rId41"/>
      <p:italic r:id="rId42"/>
      <p:boldItalic r:id="rId43"/>
    </p:embeddedFont>
    <p:embeddedFont>
      <p:font typeface="Quicksand SemiBold" panose="020B0604020202020204" charset="0"/>
      <p:regular r:id="rId44"/>
      <p:bold r:id="rId45"/>
    </p:embeddedFont>
    <p:embeddedFont>
      <p:font typeface="Balsamiq Sans" panose="020B0604020202020204" charset="0"/>
      <p:regular r:id="rId46"/>
      <p:bold r:id="rId47"/>
      <p:italic r:id="rId48"/>
      <p:boldItalic r:id="rId49"/>
    </p:embeddedFont>
    <p:embeddedFont>
      <p:font typeface="Poppins" panose="020B0604020202020204" charset="0"/>
      <p:regular r:id="rId50"/>
      <p:bold r:id="rId51"/>
      <p:italic r:id="rId52"/>
      <p:boldItalic r:id="rId53"/>
    </p:embeddedFont>
    <p:embeddedFont>
      <p:font typeface="Montserrat" panose="020B0604020202020204" charset="0"/>
      <p:regular r:id="rId54"/>
      <p:bold r:id="rId55"/>
      <p:italic r:id="rId56"/>
      <p:boldItalic r:id="rId57"/>
    </p:embeddedFont>
    <p:embeddedFont>
      <p:font typeface="Open Sans Medium" panose="020B0604020202020204" charset="0"/>
      <p:regular r:id="rId58"/>
      <p:bold r:id="rId59"/>
      <p:italic r:id="rId60"/>
      <p:boldItalic r:id="rId61"/>
    </p:embeddedFont>
    <p:embeddedFont>
      <p:font typeface="Calibri" panose="020F0502020204030204" pitchFamily="3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4660"/>
  </p:normalViewPr>
  <p:slideViewPr>
    <p:cSldViewPr snapToGrid="0">
      <p:cViewPr varScale="1">
        <p:scale>
          <a:sx n="152" d="100"/>
          <a:sy n="152" d="100"/>
        </p:scale>
        <p:origin x="432"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SLIDES_API180571348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SLIDES_API180571348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SLIDES_API180571348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SLIDES_API180571348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7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891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700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37106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9.png"/><Relationship Id="rId4"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png"/><Relationship Id="rId1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8.png"/><Relationship Id="rId2" Type="http://schemas.openxmlformats.org/officeDocument/2006/relationships/image" Target="../media/image2.png"/><Relationship Id="rId16" Type="http://schemas.openxmlformats.org/officeDocument/2006/relationships/image" Target="../media/image7.png"/><Relationship Id="rId20"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6.png"/><Relationship Id="rId10" Type="http://schemas.openxmlformats.org/officeDocument/2006/relationships/image" Target="../media/image17.png"/><Relationship Id="rId19"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A_Introduction_Slide_1">
  <p:cSld name="TITLE_2">
    <p:bg>
      <p:bgPr>
        <a:solidFill>
          <a:schemeClr val="dk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732150" y="1432763"/>
            <a:ext cx="7679700" cy="726900"/>
          </a:xfrm>
          <a:prstGeom prst="rect">
            <a:avLst/>
          </a:prstGeom>
        </p:spPr>
        <p:txBody>
          <a:bodyPr spcFirstLastPara="1" wrap="square" lIns="34275" tIns="34275" rIns="34275" bIns="34275" anchor="b" anchorCtr="0">
            <a:noAutofit/>
          </a:bodyPr>
          <a:lstStyle>
            <a:lvl1pPr lvl="0" algn="ctr">
              <a:spcBef>
                <a:spcPts val="0"/>
              </a:spcBef>
              <a:spcAft>
                <a:spcPts val="0"/>
              </a:spcAft>
              <a:buClr>
                <a:schemeClr val="accent3"/>
              </a:buClr>
              <a:buSzPts val="3200"/>
              <a:buNone/>
              <a:defRPr sz="3200">
                <a:solidFill>
                  <a:schemeClr val="accent3"/>
                </a:solidFill>
              </a:defRPr>
            </a:lvl1pPr>
            <a:lvl2pPr lvl="1">
              <a:spcBef>
                <a:spcPts val="0"/>
              </a:spcBef>
              <a:spcAft>
                <a:spcPts val="0"/>
              </a:spcAft>
              <a:buClr>
                <a:schemeClr val="lt2"/>
              </a:buClr>
              <a:buSzPts val="500"/>
              <a:buNone/>
              <a:defRPr>
                <a:solidFill>
                  <a:schemeClr val="lt2"/>
                </a:solidFill>
                <a:latin typeface="Poppins"/>
                <a:ea typeface="Poppins"/>
                <a:cs typeface="Poppins"/>
                <a:sym typeface="Poppins"/>
              </a:defRPr>
            </a:lvl2pPr>
            <a:lvl3pPr lvl="2">
              <a:spcBef>
                <a:spcPts val="0"/>
              </a:spcBef>
              <a:spcAft>
                <a:spcPts val="0"/>
              </a:spcAft>
              <a:buClr>
                <a:schemeClr val="lt2"/>
              </a:buClr>
              <a:buSzPts val="500"/>
              <a:buNone/>
              <a:defRPr>
                <a:solidFill>
                  <a:schemeClr val="lt2"/>
                </a:solidFill>
                <a:latin typeface="Poppins"/>
                <a:ea typeface="Poppins"/>
                <a:cs typeface="Poppins"/>
                <a:sym typeface="Poppins"/>
              </a:defRPr>
            </a:lvl3pPr>
            <a:lvl4pPr lvl="3">
              <a:spcBef>
                <a:spcPts val="0"/>
              </a:spcBef>
              <a:spcAft>
                <a:spcPts val="0"/>
              </a:spcAft>
              <a:buClr>
                <a:schemeClr val="lt2"/>
              </a:buClr>
              <a:buSzPts val="500"/>
              <a:buNone/>
              <a:defRPr>
                <a:solidFill>
                  <a:schemeClr val="lt2"/>
                </a:solidFill>
                <a:latin typeface="Poppins"/>
                <a:ea typeface="Poppins"/>
                <a:cs typeface="Poppins"/>
                <a:sym typeface="Poppins"/>
              </a:defRPr>
            </a:lvl4pPr>
            <a:lvl5pPr lvl="4">
              <a:spcBef>
                <a:spcPts val="0"/>
              </a:spcBef>
              <a:spcAft>
                <a:spcPts val="0"/>
              </a:spcAft>
              <a:buClr>
                <a:schemeClr val="lt2"/>
              </a:buClr>
              <a:buSzPts val="500"/>
              <a:buNone/>
              <a:defRPr>
                <a:solidFill>
                  <a:schemeClr val="lt2"/>
                </a:solidFill>
                <a:latin typeface="Poppins"/>
                <a:ea typeface="Poppins"/>
                <a:cs typeface="Poppins"/>
                <a:sym typeface="Poppins"/>
              </a:defRPr>
            </a:lvl5pPr>
            <a:lvl6pPr lvl="5">
              <a:spcBef>
                <a:spcPts val="0"/>
              </a:spcBef>
              <a:spcAft>
                <a:spcPts val="0"/>
              </a:spcAft>
              <a:buClr>
                <a:schemeClr val="lt2"/>
              </a:buClr>
              <a:buSzPts val="500"/>
              <a:buNone/>
              <a:defRPr>
                <a:solidFill>
                  <a:schemeClr val="lt2"/>
                </a:solidFill>
                <a:latin typeface="Poppins"/>
                <a:ea typeface="Poppins"/>
                <a:cs typeface="Poppins"/>
                <a:sym typeface="Poppins"/>
              </a:defRPr>
            </a:lvl6pPr>
            <a:lvl7pPr lvl="6">
              <a:spcBef>
                <a:spcPts val="0"/>
              </a:spcBef>
              <a:spcAft>
                <a:spcPts val="0"/>
              </a:spcAft>
              <a:buClr>
                <a:schemeClr val="lt2"/>
              </a:buClr>
              <a:buSzPts val="500"/>
              <a:buNone/>
              <a:defRPr>
                <a:solidFill>
                  <a:schemeClr val="lt2"/>
                </a:solidFill>
                <a:latin typeface="Poppins"/>
                <a:ea typeface="Poppins"/>
                <a:cs typeface="Poppins"/>
                <a:sym typeface="Poppins"/>
              </a:defRPr>
            </a:lvl7pPr>
            <a:lvl8pPr lvl="7">
              <a:spcBef>
                <a:spcPts val="0"/>
              </a:spcBef>
              <a:spcAft>
                <a:spcPts val="0"/>
              </a:spcAft>
              <a:buClr>
                <a:schemeClr val="lt2"/>
              </a:buClr>
              <a:buSzPts val="500"/>
              <a:buNone/>
              <a:defRPr>
                <a:solidFill>
                  <a:schemeClr val="lt2"/>
                </a:solidFill>
                <a:latin typeface="Poppins"/>
                <a:ea typeface="Poppins"/>
                <a:cs typeface="Poppins"/>
                <a:sym typeface="Poppins"/>
              </a:defRPr>
            </a:lvl8pPr>
            <a:lvl9pPr lvl="8">
              <a:spcBef>
                <a:spcPts val="0"/>
              </a:spcBef>
              <a:spcAft>
                <a:spcPts val="0"/>
              </a:spcAft>
              <a:buClr>
                <a:schemeClr val="lt2"/>
              </a:buClr>
              <a:buSzPts val="500"/>
              <a:buNone/>
              <a:defRPr>
                <a:solidFill>
                  <a:schemeClr val="lt2"/>
                </a:solidFill>
                <a:latin typeface="Poppins"/>
                <a:ea typeface="Poppins"/>
                <a:cs typeface="Poppins"/>
                <a:sym typeface="Poppins"/>
              </a:defRPr>
            </a:lvl9pPr>
          </a:lstStyle>
          <a:p>
            <a:endParaRPr/>
          </a:p>
        </p:txBody>
      </p:sp>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56" name="Google Shape;56;p14"/>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sz="1300">
                <a:solidFill>
                  <a:schemeClr val="lt1"/>
                </a:solidFill>
              </a:defRPr>
            </a:lvl1pPr>
            <a:lvl2pPr marL="914400" lvl="1" indent="-311150" algn="ctr">
              <a:spcBef>
                <a:spcPts val="0"/>
              </a:spcBef>
              <a:spcAft>
                <a:spcPts val="0"/>
              </a:spcAft>
              <a:buClr>
                <a:schemeClr val="lt1"/>
              </a:buClr>
              <a:buSzPts val="1300"/>
              <a:buChar char="○"/>
              <a:defRPr sz="1300">
                <a:solidFill>
                  <a:schemeClr val="lt1"/>
                </a:solidFill>
              </a:defRPr>
            </a:lvl2pPr>
            <a:lvl3pPr marL="1371600" lvl="2" indent="-311150" algn="ctr">
              <a:spcBef>
                <a:spcPts val="0"/>
              </a:spcBef>
              <a:spcAft>
                <a:spcPts val="0"/>
              </a:spcAft>
              <a:buClr>
                <a:schemeClr val="lt1"/>
              </a:buClr>
              <a:buSzPts val="1300"/>
              <a:buChar char="■"/>
              <a:defRPr sz="1300">
                <a:solidFill>
                  <a:schemeClr val="lt1"/>
                </a:solidFill>
              </a:defRPr>
            </a:lvl3pPr>
            <a:lvl4pPr marL="1828800" lvl="3" indent="-311150" algn="ctr">
              <a:spcBef>
                <a:spcPts val="0"/>
              </a:spcBef>
              <a:spcAft>
                <a:spcPts val="0"/>
              </a:spcAft>
              <a:buClr>
                <a:schemeClr val="lt1"/>
              </a:buClr>
              <a:buSzPts val="1300"/>
              <a:buChar char="●"/>
              <a:defRPr sz="1300">
                <a:solidFill>
                  <a:schemeClr val="lt1"/>
                </a:solidFill>
              </a:defRPr>
            </a:lvl4pPr>
            <a:lvl5pPr marL="2286000" lvl="4" indent="-311150" algn="ctr">
              <a:spcBef>
                <a:spcPts val="0"/>
              </a:spcBef>
              <a:spcAft>
                <a:spcPts val="0"/>
              </a:spcAft>
              <a:buClr>
                <a:schemeClr val="lt1"/>
              </a:buClr>
              <a:buSzPts val="1300"/>
              <a:buChar char="○"/>
              <a:defRPr sz="1300">
                <a:solidFill>
                  <a:schemeClr val="lt1"/>
                </a:solidFill>
              </a:defRPr>
            </a:lvl5pPr>
            <a:lvl6pPr marL="2743200" lvl="5" indent="-311150" algn="ctr">
              <a:spcBef>
                <a:spcPts val="0"/>
              </a:spcBef>
              <a:spcAft>
                <a:spcPts val="0"/>
              </a:spcAft>
              <a:buClr>
                <a:schemeClr val="lt1"/>
              </a:buClr>
              <a:buSzPts val="1300"/>
              <a:buChar char="■"/>
              <a:defRPr sz="1300">
                <a:solidFill>
                  <a:schemeClr val="lt1"/>
                </a:solidFill>
              </a:defRPr>
            </a:lvl6pPr>
            <a:lvl7pPr marL="3200400" lvl="6" indent="-311150" algn="ctr">
              <a:spcBef>
                <a:spcPts val="0"/>
              </a:spcBef>
              <a:spcAft>
                <a:spcPts val="0"/>
              </a:spcAft>
              <a:buClr>
                <a:schemeClr val="lt1"/>
              </a:buClr>
              <a:buSzPts val="1300"/>
              <a:buChar char="●"/>
              <a:defRPr sz="1300">
                <a:solidFill>
                  <a:schemeClr val="lt1"/>
                </a:solidFill>
              </a:defRPr>
            </a:lvl7pPr>
            <a:lvl8pPr marL="3657600" lvl="7" indent="-311150" algn="ctr">
              <a:spcBef>
                <a:spcPts val="0"/>
              </a:spcBef>
              <a:spcAft>
                <a:spcPts val="0"/>
              </a:spcAft>
              <a:buClr>
                <a:schemeClr val="lt1"/>
              </a:buClr>
              <a:buSzPts val="1300"/>
              <a:buChar char="○"/>
              <a:defRPr sz="1300">
                <a:solidFill>
                  <a:schemeClr val="lt1"/>
                </a:solidFill>
              </a:defRPr>
            </a:lvl8pPr>
            <a:lvl9pPr marL="4114800" lvl="8" indent="-311150" algn="ctr">
              <a:spcBef>
                <a:spcPts val="0"/>
              </a:spcBef>
              <a:spcAft>
                <a:spcPts val="0"/>
              </a:spcAft>
              <a:buClr>
                <a:schemeClr val="lt1"/>
              </a:buClr>
              <a:buSzPts val="1300"/>
              <a:buChar char="■"/>
              <a:defRPr sz="1300">
                <a:solidFill>
                  <a:schemeClr val="lt1"/>
                </a:solidFill>
              </a:defRPr>
            </a:lvl9pPr>
          </a:lstStyle>
          <a:p>
            <a:endParaRPr/>
          </a:p>
        </p:txBody>
      </p:sp>
      <p:pic>
        <p:nvPicPr>
          <p:cNvPr id="57" name="Google Shape;57;p14" descr=" "/>
          <p:cNvPicPr preferRelativeResize="0"/>
          <p:nvPr/>
        </p:nvPicPr>
        <p:blipFill rotWithShape="1">
          <a:blip r:embed="rId2">
            <a:alphaModFix/>
          </a:blip>
          <a:srcRect/>
          <a:stretch/>
        </p:blipFill>
        <p:spPr>
          <a:xfrm>
            <a:off x="200025" y="4019550"/>
            <a:ext cx="938213" cy="1123811"/>
          </a:xfrm>
          <a:prstGeom prst="rect">
            <a:avLst/>
          </a:prstGeom>
          <a:noFill/>
          <a:ln>
            <a:noFill/>
          </a:ln>
        </p:spPr>
      </p:pic>
      <p:pic>
        <p:nvPicPr>
          <p:cNvPr id="58" name="Google Shape;58;p14" descr=" "/>
          <p:cNvPicPr preferRelativeResize="0"/>
          <p:nvPr/>
        </p:nvPicPr>
        <p:blipFill rotWithShape="1">
          <a:blip r:embed="rId3">
            <a:alphaModFix/>
          </a:blip>
          <a:srcRect/>
          <a:stretch/>
        </p:blipFill>
        <p:spPr>
          <a:xfrm>
            <a:off x="1319179" y="1033118"/>
            <a:ext cx="227910" cy="232497"/>
          </a:xfrm>
          <a:prstGeom prst="rect">
            <a:avLst/>
          </a:prstGeom>
          <a:noFill/>
          <a:ln>
            <a:noFill/>
          </a:ln>
        </p:spPr>
      </p:pic>
      <p:sp>
        <p:nvSpPr>
          <p:cNvPr id="59" name="Google Shape;59;p14"/>
          <p:cNvSpPr/>
          <p:nvPr/>
        </p:nvSpPr>
        <p:spPr>
          <a:xfrm>
            <a:off x="438150" y="3100388"/>
            <a:ext cx="133200" cy="1335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0" name="Google Shape;60;p14"/>
          <p:cNvSpPr/>
          <p:nvPr/>
        </p:nvSpPr>
        <p:spPr>
          <a:xfrm>
            <a:off x="452439" y="207168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1" name="Google Shape;61;p14"/>
          <p:cNvSpPr/>
          <p:nvPr/>
        </p:nvSpPr>
        <p:spPr>
          <a:xfrm>
            <a:off x="1562102"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62" name="Google Shape;62;p14" descr=" "/>
          <p:cNvPicPr preferRelativeResize="0"/>
          <p:nvPr/>
        </p:nvPicPr>
        <p:blipFill rotWithShape="1">
          <a:blip r:embed="rId4">
            <a:alphaModFix/>
          </a:blip>
          <a:srcRect/>
          <a:stretch/>
        </p:blipFill>
        <p:spPr>
          <a:xfrm>
            <a:off x="8140960" y="2030555"/>
            <a:ext cx="1003049" cy="488477"/>
          </a:xfrm>
          <a:prstGeom prst="rect">
            <a:avLst/>
          </a:prstGeom>
          <a:noFill/>
          <a:ln>
            <a:noFill/>
          </a:ln>
        </p:spPr>
      </p:pic>
      <p:pic>
        <p:nvPicPr>
          <p:cNvPr id="63" name="Google Shape;63;p14" descr=" "/>
          <p:cNvPicPr preferRelativeResize="0"/>
          <p:nvPr/>
        </p:nvPicPr>
        <p:blipFill rotWithShape="1">
          <a:blip r:embed="rId5">
            <a:alphaModFix/>
          </a:blip>
          <a:srcRect/>
          <a:stretch/>
        </p:blipFill>
        <p:spPr>
          <a:xfrm>
            <a:off x="7279442" y="3351447"/>
            <a:ext cx="186342" cy="156315"/>
          </a:xfrm>
          <a:prstGeom prst="rect">
            <a:avLst/>
          </a:prstGeom>
          <a:noFill/>
          <a:ln>
            <a:noFill/>
          </a:ln>
        </p:spPr>
      </p:pic>
      <p:sp>
        <p:nvSpPr>
          <p:cNvPr id="64" name="Google Shape;64;p14"/>
          <p:cNvSpPr/>
          <p:nvPr/>
        </p:nvSpPr>
        <p:spPr>
          <a:xfrm>
            <a:off x="8729671"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5" name="Google Shape;65;p14"/>
          <p:cNvSpPr/>
          <p:nvPr/>
        </p:nvSpPr>
        <p:spPr>
          <a:xfrm>
            <a:off x="8201033" y="4024313"/>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66" name="Google Shape;66;p14" descr=" "/>
          <p:cNvPicPr preferRelativeResize="0"/>
          <p:nvPr/>
        </p:nvPicPr>
        <p:blipFill rotWithShape="1">
          <a:blip r:embed="rId6">
            <a:alphaModFix/>
          </a:blip>
          <a:srcRect/>
          <a:stretch/>
        </p:blipFill>
        <p:spPr>
          <a:xfrm>
            <a:off x="4508203" y="4354292"/>
            <a:ext cx="117804" cy="93883"/>
          </a:xfrm>
          <a:prstGeom prst="rect">
            <a:avLst/>
          </a:prstGeom>
          <a:noFill/>
          <a:ln>
            <a:noFill/>
          </a:ln>
        </p:spPr>
      </p:pic>
      <p:sp>
        <p:nvSpPr>
          <p:cNvPr id="67" name="Google Shape;67;p14"/>
          <p:cNvSpPr/>
          <p:nvPr/>
        </p:nvSpPr>
        <p:spPr>
          <a:xfrm>
            <a:off x="2847978" y="4824413"/>
            <a:ext cx="76200" cy="76200"/>
          </a:xfrm>
          <a:prstGeom prst="ellipse">
            <a:avLst/>
          </a:prstGeom>
          <a:noFill/>
          <a:ln w="50800" cap="flat" cmpd="sng">
            <a:solidFill>
              <a:srgbClr val="FDB20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68" name="Google Shape;68;p14" descr=" "/>
          <p:cNvPicPr preferRelativeResize="0"/>
          <p:nvPr/>
        </p:nvPicPr>
        <p:blipFill rotWithShape="1">
          <a:blip r:embed="rId7">
            <a:alphaModFix/>
          </a:blip>
          <a:srcRect/>
          <a:stretch/>
        </p:blipFill>
        <p:spPr>
          <a:xfrm>
            <a:off x="6119818" y="4248150"/>
            <a:ext cx="9525" cy="119048"/>
          </a:xfrm>
          <a:prstGeom prst="rect">
            <a:avLst/>
          </a:prstGeom>
          <a:noFill/>
          <a:ln>
            <a:noFill/>
          </a:ln>
        </p:spPr>
      </p:pic>
      <p:pic>
        <p:nvPicPr>
          <p:cNvPr id="69" name="Google Shape;69;p14" descr=" "/>
          <p:cNvPicPr preferRelativeResize="0"/>
          <p:nvPr/>
        </p:nvPicPr>
        <p:blipFill rotWithShape="1">
          <a:blip r:embed="rId8">
            <a:alphaModFix/>
          </a:blip>
          <a:srcRect/>
          <a:stretch/>
        </p:blipFill>
        <p:spPr>
          <a:xfrm>
            <a:off x="6053143" y="4304109"/>
            <a:ext cx="126206" cy="9525"/>
          </a:xfrm>
          <a:prstGeom prst="rect">
            <a:avLst/>
          </a:prstGeom>
          <a:noFill/>
          <a:ln>
            <a:noFill/>
          </a:ln>
        </p:spPr>
      </p:pic>
      <p:pic>
        <p:nvPicPr>
          <p:cNvPr id="70" name="Google Shape;70;p14" descr=" "/>
          <p:cNvPicPr preferRelativeResize="0"/>
          <p:nvPr/>
        </p:nvPicPr>
        <p:blipFill rotWithShape="1">
          <a:blip r:embed="rId9">
            <a:alphaModFix/>
          </a:blip>
          <a:srcRect/>
          <a:stretch/>
        </p:blipFill>
        <p:spPr>
          <a:xfrm>
            <a:off x="6082314" y="4265340"/>
            <a:ext cx="76200" cy="76191"/>
          </a:xfrm>
          <a:prstGeom prst="rect">
            <a:avLst/>
          </a:prstGeom>
          <a:noFill/>
          <a:ln>
            <a:noFill/>
          </a:ln>
        </p:spPr>
      </p:pic>
      <p:pic>
        <p:nvPicPr>
          <p:cNvPr id="71" name="Google Shape;71;p14" descr=" "/>
          <p:cNvPicPr preferRelativeResize="0"/>
          <p:nvPr/>
        </p:nvPicPr>
        <p:blipFill rotWithShape="1">
          <a:blip r:embed="rId10">
            <a:alphaModFix/>
          </a:blip>
          <a:srcRect/>
          <a:stretch/>
        </p:blipFill>
        <p:spPr>
          <a:xfrm>
            <a:off x="6067431" y="4276725"/>
            <a:ext cx="110575" cy="67857"/>
          </a:xfrm>
          <a:prstGeom prst="rect">
            <a:avLst/>
          </a:prstGeom>
          <a:noFill/>
          <a:ln>
            <a:noFill/>
          </a:ln>
        </p:spPr>
      </p:pic>
      <p:pic>
        <p:nvPicPr>
          <p:cNvPr id="72" name="Google Shape;72;p14" descr=" "/>
          <p:cNvPicPr preferRelativeResize="0"/>
          <p:nvPr/>
        </p:nvPicPr>
        <p:blipFill rotWithShape="1">
          <a:blip r:embed="rId11">
            <a:alphaModFix/>
          </a:blip>
          <a:srcRect/>
          <a:stretch/>
        </p:blipFill>
        <p:spPr>
          <a:xfrm>
            <a:off x="7148512" y="1133466"/>
            <a:ext cx="151216" cy="300103"/>
          </a:xfrm>
          <a:prstGeom prst="rect">
            <a:avLst/>
          </a:prstGeom>
          <a:noFill/>
          <a:ln>
            <a:noFill/>
          </a:ln>
        </p:spPr>
      </p:pic>
      <p:pic>
        <p:nvPicPr>
          <p:cNvPr id="73" name="Google Shape;73;p14" descr=" "/>
          <p:cNvPicPr preferRelativeResize="0"/>
          <p:nvPr/>
        </p:nvPicPr>
        <p:blipFill rotWithShape="1">
          <a:blip r:embed="rId12">
            <a:alphaModFix/>
          </a:blip>
          <a:srcRect/>
          <a:stretch/>
        </p:blipFill>
        <p:spPr>
          <a:xfrm>
            <a:off x="3916616" y="873342"/>
            <a:ext cx="183322" cy="163263"/>
          </a:xfrm>
          <a:prstGeom prst="rect">
            <a:avLst/>
          </a:prstGeom>
          <a:noFill/>
          <a:ln>
            <a:noFill/>
          </a:ln>
        </p:spPr>
      </p:pic>
      <p:sp>
        <p:nvSpPr>
          <p:cNvPr id="74" name="Google Shape;74;p14"/>
          <p:cNvSpPr/>
          <p:nvPr/>
        </p:nvSpPr>
        <p:spPr>
          <a:xfrm>
            <a:off x="4976817" y="10239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75" name="Google Shape;75;p14" descr=" "/>
          <p:cNvPicPr preferRelativeResize="0"/>
          <p:nvPr/>
        </p:nvPicPr>
        <p:blipFill rotWithShape="1">
          <a:blip r:embed="rId13">
            <a:alphaModFix/>
          </a:blip>
          <a:srcRect/>
          <a:stretch/>
        </p:blipFill>
        <p:spPr>
          <a:xfrm>
            <a:off x="2814640" y="942975"/>
            <a:ext cx="9525" cy="119048"/>
          </a:xfrm>
          <a:prstGeom prst="rect">
            <a:avLst/>
          </a:prstGeom>
          <a:noFill/>
          <a:ln>
            <a:noFill/>
          </a:ln>
        </p:spPr>
      </p:pic>
      <p:pic>
        <p:nvPicPr>
          <p:cNvPr id="76" name="Google Shape;76;p14" descr=" "/>
          <p:cNvPicPr preferRelativeResize="0"/>
          <p:nvPr/>
        </p:nvPicPr>
        <p:blipFill rotWithShape="1">
          <a:blip r:embed="rId14">
            <a:alphaModFix/>
          </a:blip>
          <a:srcRect/>
          <a:stretch/>
        </p:blipFill>
        <p:spPr>
          <a:xfrm>
            <a:off x="2747965" y="998934"/>
            <a:ext cx="126206" cy="9525"/>
          </a:xfrm>
          <a:prstGeom prst="rect">
            <a:avLst/>
          </a:prstGeom>
          <a:noFill/>
          <a:ln>
            <a:noFill/>
          </a:ln>
        </p:spPr>
      </p:pic>
      <p:pic>
        <p:nvPicPr>
          <p:cNvPr id="77" name="Google Shape;77;p14" descr=" "/>
          <p:cNvPicPr preferRelativeResize="0"/>
          <p:nvPr/>
        </p:nvPicPr>
        <p:blipFill rotWithShape="1">
          <a:blip r:embed="rId15">
            <a:alphaModFix/>
          </a:blip>
          <a:srcRect/>
          <a:stretch/>
        </p:blipFill>
        <p:spPr>
          <a:xfrm>
            <a:off x="2777135" y="960165"/>
            <a:ext cx="76200" cy="76191"/>
          </a:xfrm>
          <a:prstGeom prst="rect">
            <a:avLst/>
          </a:prstGeom>
          <a:noFill/>
          <a:ln>
            <a:noFill/>
          </a:ln>
        </p:spPr>
      </p:pic>
      <p:pic>
        <p:nvPicPr>
          <p:cNvPr id="78" name="Google Shape;78;p14" descr=" "/>
          <p:cNvPicPr preferRelativeResize="0"/>
          <p:nvPr/>
        </p:nvPicPr>
        <p:blipFill rotWithShape="1">
          <a:blip r:embed="rId16">
            <a:alphaModFix/>
          </a:blip>
          <a:srcRect/>
          <a:stretch/>
        </p:blipFill>
        <p:spPr>
          <a:xfrm>
            <a:off x="2762253" y="971550"/>
            <a:ext cx="110575" cy="67857"/>
          </a:xfrm>
          <a:prstGeom prst="rect">
            <a:avLst/>
          </a:prstGeom>
          <a:noFill/>
          <a:ln>
            <a:noFill/>
          </a:ln>
        </p:spPr>
      </p:pic>
      <p:pic>
        <p:nvPicPr>
          <p:cNvPr id="79" name="Google Shape;79;p14" descr=" "/>
          <p:cNvPicPr preferRelativeResize="0"/>
          <p:nvPr/>
        </p:nvPicPr>
        <p:blipFill rotWithShape="1">
          <a:blip r:embed="rId17">
            <a:alphaModFix/>
          </a:blip>
          <a:srcRect/>
          <a:stretch/>
        </p:blipFill>
        <p:spPr>
          <a:xfrm>
            <a:off x="6353181" y="180975"/>
            <a:ext cx="9525" cy="119048"/>
          </a:xfrm>
          <a:prstGeom prst="rect">
            <a:avLst/>
          </a:prstGeom>
          <a:noFill/>
          <a:ln>
            <a:noFill/>
          </a:ln>
        </p:spPr>
      </p:pic>
      <p:pic>
        <p:nvPicPr>
          <p:cNvPr id="80" name="Google Shape;80;p14" descr=" "/>
          <p:cNvPicPr preferRelativeResize="0"/>
          <p:nvPr/>
        </p:nvPicPr>
        <p:blipFill rotWithShape="1">
          <a:blip r:embed="rId18">
            <a:alphaModFix/>
          </a:blip>
          <a:srcRect/>
          <a:stretch/>
        </p:blipFill>
        <p:spPr>
          <a:xfrm>
            <a:off x="6286506" y="236934"/>
            <a:ext cx="126206" cy="9525"/>
          </a:xfrm>
          <a:prstGeom prst="rect">
            <a:avLst/>
          </a:prstGeom>
          <a:noFill/>
          <a:ln>
            <a:noFill/>
          </a:ln>
        </p:spPr>
      </p:pic>
      <p:pic>
        <p:nvPicPr>
          <p:cNvPr id="81" name="Google Shape;81;p14" descr=" "/>
          <p:cNvPicPr preferRelativeResize="0"/>
          <p:nvPr/>
        </p:nvPicPr>
        <p:blipFill rotWithShape="1">
          <a:blip r:embed="rId19">
            <a:alphaModFix/>
          </a:blip>
          <a:srcRect/>
          <a:stretch/>
        </p:blipFill>
        <p:spPr>
          <a:xfrm>
            <a:off x="6315676" y="198165"/>
            <a:ext cx="76200" cy="76191"/>
          </a:xfrm>
          <a:prstGeom prst="rect">
            <a:avLst/>
          </a:prstGeom>
          <a:noFill/>
          <a:ln>
            <a:noFill/>
          </a:ln>
        </p:spPr>
      </p:pic>
      <p:pic>
        <p:nvPicPr>
          <p:cNvPr id="82" name="Google Shape;82;p14" descr=" "/>
          <p:cNvPicPr preferRelativeResize="0"/>
          <p:nvPr/>
        </p:nvPicPr>
        <p:blipFill rotWithShape="1">
          <a:blip r:embed="rId20">
            <a:alphaModFix/>
          </a:blip>
          <a:srcRect/>
          <a:stretch/>
        </p:blipFill>
        <p:spPr>
          <a:xfrm>
            <a:off x="6300793" y="209550"/>
            <a:ext cx="110575" cy="6785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123"/>
        <p:cNvGrpSpPr/>
        <p:nvPr/>
      </p:nvGrpSpPr>
      <p:grpSpPr>
        <a:xfrm>
          <a:off x="0" y="0"/>
          <a:ext cx="0" cy="0"/>
          <a:chOff x="0" y="0"/>
          <a:chExt cx="0" cy="0"/>
        </a:xfrm>
      </p:grpSpPr>
      <p:sp>
        <p:nvSpPr>
          <p:cNvPr id="124" name="Google Shape;124;p17"/>
          <p:cNvSpPr/>
          <p:nvPr/>
        </p:nvSpPr>
        <p:spPr>
          <a:xfrm>
            <a:off x="5742000" y="123775"/>
            <a:ext cx="3273000" cy="49809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125" name="Google Shape;125;p17"/>
          <p:cNvPicPr preferRelativeResize="0"/>
          <p:nvPr/>
        </p:nvPicPr>
        <p:blipFill>
          <a:blip r:embed="rId2">
            <a:alphaModFix/>
          </a:blip>
          <a:stretch>
            <a:fillRect/>
          </a:stretch>
        </p:blipFill>
        <p:spPr>
          <a:xfrm rot="3944488">
            <a:off x="4489485" y="-1963779"/>
            <a:ext cx="3396154" cy="3642659"/>
          </a:xfrm>
          <a:prstGeom prst="rect">
            <a:avLst/>
          </a:prstGeom>
          <a:noFill/>
          <a:ln>
            <a:noFill/>
          </a:ln>
        </p:spPr>
      </p:pic>
      <p:sp>
        <p:nvSpPr>
          <p:cNvPr id="126" name="Google Shape;12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27" name="Google Shape;127;p17"/>
          <p:cNvSpPr>
            <a:spLocks noGrp="1"/>
          </p:cNvSpPr>
          <p:nvPr>
            <p:ph type="pic" idx="2"/>
          </p:nvPr>
        </p:nvSpPr>
        <p:spPr>
          <a:xfrm>
            <a:off x="5735849" y="110100"/>
            <a:ext cx="3285300" cy="4923300"/>
          </a:xfrm>
          <a:prstGeom prst="roundRect">
            <a:avLst>
              <a:gd name="adj" fmla="val 9227"/>
            </a:avLst>
          </a:prstGeom>
          <a:noFill/>
          <a:ln>
            <a:noFill/>
          </a:ln>
        </p:spPr>
      </p:sp>
      <p:sp>
        <p:nvSpPr>
          <p:cNvPr id="128" name="Google Shape;128;p17"/>
          <p:cNvSpPr txBox="1">
            <a:spLocks noGrp="1"/>
          </p:cNvSpPr>
          <p:nvPr>
            <p:ph type="title"/>
          </p:nvPr>
        </p:nvSpPr>
        <p:spPr>
          <a:xfrm>
            <a:off x="642700" y="650250"/>
            <a:ext cx="4270500" cy="726900"/>
          </a:xfrm>
          <a:prstGeom prst="rect">
            <a:avLst/>
          </a:prstGeom>
        </p:spPr>
        <p:txBody>
          <a:bodyPr spcFirstLastPara="1" wrap="square" lIns="34275" tIns="34275" rIns="34275" bIns="34275" anchor="ctr" anchorCtr="0">
            <a:normAutofit/>
          </a:bodyPr>
          <a:lstStyle>
            <a:lvl1pPr lvl="0">
              <a:spcBef>
                <a:spcPts val="0"/>
              </a:spcBef>
              <a:spcAft>
                <a:spcPts val="0"/>
              </a:spcAft>
              <a:buSzPts val="2400"/>
              <a:buNone/>
              <a:defRPr sz="2400"/>
            </a:lvl1pPr>
            <a:lvl2pPr lvl="1">
              <a:spcBef>
                <a:spcPts val="0"/>
              </a:spcBef>
              <a:spcAft>
                <a:spcPts val="0"/>
              </a:spcAft>
              <a:buSzPts val="500"/>
              <a:buNone/>
              <a:defRPr>
                <a:latin typeface="Poppins"/>
                <a:ea typeface="Poppins"/>
                <a:cs typeface="Poppins"/>
                <a:sym typeface="Poppins"/>
              </a:defRPr>
            </a:lvl2pPr>
            <a:lvl3pPr lvl="2">
              <a:spcBef>
                <a:spcPts val="0"/>
              </a:spcBef>
              <a:spcAft>
                <a:spcPts val="0"/>
              </a:spcAft>
              <a:buSzPts val="500"/>
              <a:buNone/>
              <a:defRPr>
                <a:latin typeface="Poppins"/>
                <a:ea typeface="Poppins"/>
                <a:cs typeface="Poppins"/>
                <a:sym typeface="Poppins"/>
              </a:defRPr>
            </a:lvl3pPr>
            <a:lvl4pPr lvl="3">
              <a:spcBef>
                <a:spcPts val="0"/>
              </a:spcBef>
              <a:spcAft>
                <a:spcPts val="0"/>
              </a:spcAft>
              <a:buSzPts val="500"/>
              <a:buNone/>
              <a:defRPr>
                <a:latin typeface="Poppins"/>
                <a:ea typeface="Poppins"/>
                <a:cs typeface="Poppins"/>
                <a:sym typeface="Poppins"/>
              </a:defRPr>
            </a:lvl4pPr>
            <a:lvl5pPr lvl="4">
              <a:spcBef>
                <a:spcPts val="0"/>
              </a:spcBef>
              <a:spcAft>
                <a:spcPts val="0"/>
              </a:spcAft>
              <a:buSzPts val="500"/>
              <a:buNone/>
              <a:defRPr>
                <a:latin typeface="Poppins"/>
                <a:ea typeface="Poppins"/>
                <a:cs typeface="Poppins"/>
                <a:sym typeface="Poppins"/>
              </a:defRPr>
            </a:lvl5pPr>
            <a:lvl6pPr lvl="5">
              <a:spcBef>
                <a:spcPts val="0"/>
              </a:spcBef>
              <a:spcAft>
                <a:spcPts val="0"/>
              </a:spcAft>
              <a:buSzPts val="500"/>
              <a:buNone/>
              <a:defRPr>
                <a:latin typeface="Poppins"/>
                <a:ea typeface="Poppins"/>
                <a:cs typeface="Poppins"/>
                <a:sym typeface="Poppins"/>
              </a:defRPr>
            </a:lvl6pPr>
            <a:lvl7pPr lvl="6">
              <a:spcBef>
                <a:spcPts val="0"/>
              </a:spcBef>
              <a:spcAft>
                <a:spcPts val="0"/>
              </a:spcAft>
              <a:buSzPts val="500"/>
              <a:buNone/>
              <a:defRPr>
                <a:latin typeface="Poppins"/>
                <a:ea typeface="Poppins"/>
                <a:cs typeface="Poppins"/>
                <a:sym typeface="Poppins"/>
              </a:defRPr>
            </a:lvl7pPr>
            <a:lvl8pPr lvl="7">
              <a:spcBef>
                <a:spcPts val="0"/>
              </a:spcBef>
              <a:spcAft>
                <a:spcPts val="0"/>
              </a:spcAft>
              <a:buSzPts val="500"/>
              <a:buNone/>
              <a:defRPr>
                <a:latin typeface="Poppins"/>
                <a:ea typeface="Poppins"/>
                <a:cs typeface="Poppins"/>
                <a:sym typeface="Poppins"/>
              </a:defRPr>
            </a:lvl8pPr>
            <a:lvl9pPr lvl="8">
              <a:spcBef>
                <a:spcPts val="0"/>
              </a:spcBef>
              <a:spcAft>
                <a:spcPts val="0"/>
              </a:spcAft>
              <a:buSzPts val="500"/>
              <a:buNone/>
              <a:defRPr>
                <a:latin typeface="Poppins"/>
                <a:ea typeface="Poppins"/>
                <a:cs typeface="Poppins"/>
                <a:sym typeface="Poppins"/>
              </a:defRPr>
            </a:lvl9pPr>
          </a:lstStyle>
          <a:p>
            <a:endParaRPr/>
          </a:p>
        </p:txBody>
      </p:sp>
      <p:sp>
        <p:nvSpPr>
          <p:cNvPr id="129" name="Google Shape;129;p17"/>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130" name="Google Shape;130;p17"/>
          <p:cNvSpPr txBox="1">
            <a:spLocks noGrp="1"/>
          </p:cNvSpPr>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131" name="Google Shape;131;p17"/>
          <p:cNvSpPr txBox="1">
            <a:spLocks noGrp="1"/>
          </p:cNvSpPr>
          <p:nvPr>
            <p:ph type="subTitle" idx="4"/>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pic>
        <p:nvPicPr>
          <p:cNvPr id="132" name="Google Shape;132;p17"/>
          <p:cNvPicPr preferRelativeResize="0"/>
          <p:nvPr/>
        </p:nvPicPr>
        <p:blipFill>
          <a:blip r:embed="rId3">
            <a:alphaModFix/>
          </a:blip>
          <a:stretch>
            <a:fillRect/>
          </a:stretch>
        </p:blipFill>
        <p:spPr>
          <a:xfrm rot="3977446">
            <a:off x="-1060326" y="4049474"/>
            <a:ext cx="2332475" cy="2399245"/>
          </a:xfrm>
          <a:prstGeom prst="rect">
            <a:avLst/>
          </a:prstGeom>
          <a:noFill/>
          <a:ln>
            <a:noFill/>
          </a:ln>
        </p:spPr>
      </p:pic>
      <p:grpSp>
        <p:nvGrpSpPr>
          <p:cNvPr id="133" name="Google Shape;133;p17"/>
          <p:cNvGrpSpPr/>
          <p:nvPr/>
        </p:nvGrpSpPr>
        <p:grpSpPr>
          <a:xfrm>
            <a:off x="636451" y="1645513"/>
            <a:ext cx="487389" cy="442988"/>
            <a:chOff x="1328739" y="2128838"/>
            <a:chExt cx="487389" cy="442988"/>
          </a:xfrm>
        </p:grpSpPr>
        <p:pic>
          <p:nvPicPr>
            <p:cNvPr id="134" name="Google Shape;134;p17" descr=" "/>
            <p:cNvPicPr preferRelativeResize="0"/>
            <p:nvPr/>
          </p:nvPicPr>
          <p:blipFill rotWithShape="1">
            <a:blip r:embed="rId4">
              <a:alphaModFix/>
            </a:blip>
            <a:srcRect/>
            <a:stretch/>
          </p:blipFill>
          <p:spPr>
            <a:xfrm>
              <a:off x="1328739" y="2128838"/>
              <a:ext cx="487389" cy="428572"/>
            </a:xfrm>
            <a:prstGeom prst="rect">
              <a:avLst/>
            </a:prstGeom>
            <a:noFill/>
            <a:ln>
              <a:noFill/>
            </a:ln>
          </p:spPr>
        </p:pic>
        <p:sp>
          <p:nvSpPr>
            <p:cNvPr id="135" name="Google Shape;135;p17"/>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136" name="Google Shape;136;p17"/>
          <p:cNvGrpSpPr/>
          <p:nvPr/>
        </p:nvGrpSpPr>
        <p:grpSpPr>
          <a:xfrm>
            <a:off x="636442" y="2673188"/>
            <a:ext cx="438518" cy="442988"/>
            <a:chOff x="4343404" y="2128838"/>
            <a:chExt cx="438518" cy="442988"/>
          </a:xfrm>
        </p:grpSpPr>
        <p:pic>
          <p:nvPicPr>
            <p:cNvPr id="137" name="Google Shape;137;p17" descr=" "/>
            <p:cNvPicPr preferRelativeResize="0"/>
            <p:nvPr/>
          </p:nvPicPr>
          <p:blipFill rotWithShape="1">
            <a:blip r:embed="rId5">
              <a:alphaModFix/>
            </a:blip>
            <a:srcRect/>
            <a:stretch/>
          </p:blipFill>
          <p:spPr>
            <a:xfrm>
              <a:off x="4343404" y="2128838"/>
              <a:ext cx="438518" cy="428572"/>
            </a:xfrm>
            <a:prstGeom prst="rect">
              <a:avLst/>
            </a:prstGeom>
            <a:noFill/>
            <a:ln>
              <a:noFill/>
            </a:ln>
          </p:spPr>
        </p:pic>
        <p:sp>
          <p:nvSpPr>
            <p:cNvPr id="138" name="Google Shape;138;p17"/>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grpSp>
        <p:nvGrpSpPr>
          <p:cNvPr id="139" name="Google Shape;139;p17"/>
          <p:cNvGrpSpPr/>
          <p:nvPr/>
        </p:nvGrpSpPr>
        <p:grpSpPr>
          <a:xfrm>
            <a:off x="629489" y="3700863"/>
            <a:ext cx="452400" cy="516325"/>
            <a:chOff x="1319214" y="3319463"/>
            <a:chExt cx="452400" cy="516325"/>
          </a:xfrm>
        </p:grpSpPr>
        <p:pic>
          <p:nvPicPr>
            <p:cNvPr id="140" name="Google Shape;140;p17" descr=" "/>
            <p:cNvPicPr preferRelativeResize="0"/>
            <p:nvPr/>
          </p:nvPicPr>
          <p:blipFill rotWithShape="1">
            <a:blip r:embed="rId6">
              <a:alphaModFix/>
            </a:blip>
            <a:srcRect/>
            <a:stretch/>
          </p:blipFill>
          <p:spPr>
            <a:xfrm>
              <a:off x="1325814" y="3319463"/>
              <a:ext cx="439200" cy="442800"/>
            </a:xfrm>
            <a:prstGeom prst="rect">
              <a:avLst/>
            </a:prstGeom>
            <a:noFill/>
            <a:ln>
              <a:noFill/>
            </a:ln>
          </p:spPr>
        </p:pic>
        <p:sp>
          <p:nvSpPr>
            <p:cNvPr id="141" name="Google Shape;141;p17"/>
            <p:cNvSpPr/>
            <p:nvPr/>
          </p:nvSpPr>
          <p:spPr>
            <a:xfrm>
              <a:off x="1319214" y="3397488"/>
              <a:ext cx="452400" cy="438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2200"/>
                <a:buFont typeface="Balsamiq Sans"/>
                <a:buNone/>
              </a:pPr>
              <a:r>
                <a:rPr lang="en-GB" sz="1800" b="1" i="0" u="none" strike="noStrike" cap="none">
                  <a:solidFill>
                    <a:srgbClr val="FFFFFF"/>
                  </a:solidFill>
                  <a:latin typeface="Balsamiq Sans"/>
                  <a:ea typeface="Balsamiq Sans"/>
                  <a:cs typeface="Balsamiq Sans"/>
                  <a:sym typeface="Balsamiq Sans"/>
                </a:rPr>
                <a:t>03</a:t>
              </a:r>
              <a:endParaRPr sz="1800" b="0" i="0" u="none" strike="noStrike" cap="none">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A_Title_Body_1">
  <p:cSld name="TITLE_1">
    <p:bg>
      <p:bgPr>
        <a:solidFill>
          <a:schemeClr val="lt2"/>
        </a:solidFill>
        <a:effectLst/>
      </p:bgPr>
    </p:bg>
    <p:spTree>
      <p:nvGrpSpPr>
        <p:cNvPr id="1" name="Shape 142"/>
        <p:cNvGrpSpPr/>
        <p:nvPr/>
      </p:nvGrpSpPr>
      <p:grpSpPr>
        <a:xfrm>
          <a:off x="0" y="0"/>
          <a:ext cx="0" cy="0"/>
          <a:chOff x="0" y="0"/>
          <a:chExt cx="0" cy="0"/>
        </a:xfrm>
      </p:grpSpPr>
      <p:sp>
        <p:nvSpPr>
          <p:cNvPr id="143" name="Google Shape;143;p18"/>
          <p:cNvSpPr/>
          <p:nvPr/>
        </p:nvSpPr>
        <p:spPr>
          <a:xfrm>
            <a:off x="5782350" y="123775"/>
            <a:ext cx="3261000" cy="4933200"/>
          </a:xfrm>
          <a:prstGeom prst="roundRect">
            <a:avLst>
              <a:gd name="adj" fmla="val 9123"/>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144" name="Google Shape;144;p18"/>
          <p:cNvPicPr preferRelativeResize="0"/>
          <p:nvPr/>
        </p:nvPicPr>
        <p:blipFill>
          <a:blip r:embed="rId2">
            <a:alphaModFix/>
          </a:blip>
          <a:stretch>
            <a:fillRect/>
          </a:stretch>
        </p:blipFill>
        <p:spPr>
          <a:xfrm rot="-1679081">
            <a:off x="4476724" y="-1356787"/>
            <a:ext cx="3091850" cy="3060275"/>
          </a:xfrm>
          <a:prstGeom prst="rect">
            <a:avLst/>
          </a:prstGeom>
          <a:noFill/>
          <a:ln>
            <a:noFill/>
          </a:ln>
        </p:spPr>
      </p:pic>
      <p:sp>
        <p:nvSpPr>
          <p:cNvPr id="145" name="Google Shape;14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46" name="Google Shape;146;p18"/>
          <p:cNvSpPr>
            <a:spLocks noGrp="1"/>
          </p:cNvSpPr>
          <p:nvPr>
            <p:ph type="pic" idx="2"/>
          </p:nvPr>
        </p:nvSpPr>
        <p:spPr>
          <a:xfrm>
            <a:off x="5782350" y="110350"/>
            <a:ext cx="3249000" cy="4869000"/>
          </a:xfrm>
          <a:prstGeom prst="roundRect">
            <a:avLst>
              <a:gd name="adj" fmla="val 7783"/>
            </a:avLst>
          </a:prstGeom>
          <a:noFill/>
          <a:ln>
            <a:noFill/>
          </a:ln>
        </p:spPr>
      </p:sp>
      <p:sp>
        <p:nvSpPr>
          <p:cNvPr id="147" name="Google Shape;147;p18"/>
          <p:cNvSpPr txBox="1">
            <a:spLocks noGrp="1"/>
          </p:cNvSpPr>
          <p:nvPr>
            <p:ph type="title"/>
          </p:nvPr>
        </p:nvSpPr>
        <p:spPr>
          <a:xfrm>
            <a:off x="632175" y="650250"/>
            <a:ext cx="5046000" cy="726900"/>
          </a:xfrm>
          <a:prstGeom prst="rect">
            <a:avLst/>
          </a:prstGeom>
        </p:spPr>
        <p:txBody>
          <a:bodyPr spcFirstLastPara="1" wrap="square" lIns="34275" tIns="34275" rIns="34275" bIns="34275" anchor="ctr" anchorCtr="0">
            <a:spAutoFit/>
          </a:bodyPr>
          <a:lstStyle>
            <a:lvl1pPr lvl="0">
              <a:spcBef>
                <a:spcPts val="0"/>
              </a:spcBef>
              <a:spcAft>
                <a:spcPts val="0"/>
              </a:spcAft>
              <a:buSzPts val="2400"/>
              <a:buNone/>
              <a:defRPr sz="2400"/>
            </a:lvl1pPr>
            <a:lvl2pPr lvl="1">
              <a:spcBef>
                <a:spcPts val="0"/>
              </a:spcBef>
              <a:spcAft>
                <a:spcPts val="0"/>
              </a:spcAft>
              <a:buSzPts val="500"/>
              <a:buNone/>
              <a:defRPr>
                <a:latin typeface="Poppins"/>
                <a:ea typeface="Poppins"/>
                <a:cs typeface="Poppins"/>
                <a:sym typeface="Poppins"/>
              </a:defRPr>
            </a:lvl2pPr>
            <a:lvl3pPr lvl="2">
              <a:spcBef>
                <a:spcPts val="0"/>
              </a:spcBef>
              <a:spcAft>
                <a:spcPts val="0"/>
              </a:spcAft>
              <a:buSzPts val="500"/>
              <a:buNone/>
              <a:defRPr>
                <a:latin typeface="Poppins"/>
                <a:ea typeface="Poppins"/>
                <a:cs typeface="Poppins"/>
                <a:sym typeface="Poppins"/>
              </a:defRPr>
            </a:lvl3pPr>
            <a:lvl4pPr lvl="3">
              <a:spcBef>
                <a:spcPts val="0"/>
              </a:spcBef>
              <a:spcAft>
                <a:spcPts val="0"/>
              </a:spcAft>
              <a:buSzPts val="500"/>
              <a:buNone/>
              <a:defRPr>
                <a:latin typeface="Poppins"/>
                <a:ea typeface="Poppins"/>
                <a:cs typeface="Poppins"/>
                <a:sym typeface="Poppins"/>
              </a:defRPr>
            </a:lvl4pPr>
            <a:lvl5pPr lvl="4">
              <a:spcBef>
                <a:spcPts val="0"/>
              </a:spcBef>
              <a:spcAft>
                <a:spcPts val="0"/>
              </a:spcAft>
              <a:buSzPts val="500"/>
              <a:buNone/>
              <a:defRPr>
                <a:latin typeface="Poppins"/>
                <a:ea typeface="Poppins"/>
                <a:cs typeface="Poppins"/>
                <a:sym typeface="Poppins"/>
              </a:defRPr>
            </a:lvl5pPr>
            <a:lvl6pPr lvl="5">
              <a:spcBef>
                <a:spcPts val="0"/>
              </a:spcBef>
              <a:spcAft>
                <a:spcPts val="0"/>
              </a:spcAft>
              <a:buSzPts val="500"/>
              <a:buNone/>
              <a:defRPr>
                <a:latin typeface="Poppins"/>
                <a:ea typeface="Poppins"/>
                <a:cs typeface="Poppins"/>
                <a:sym typeface="Poppins"/>
              </a:defRPr>
            </a:lvl6pPr>
            <a:lvl7pPr lvl="6">
              <a:spcBef>
                <a:spcPts val="0"/>
              </a:spcBef>
              <a:spcAft>
                <a:spcPts val="0"/>
              </a:spcAft>
              <a:buSzPts val="500"/>
              <a:buNone/>
              <a:defRPr>
                <a:latin typeface="Poppins"/>
                <a:ea typeface="Poppins"/>
                <a:cs typeface="Poppins"/>
                <a:sym typeface="Poppins"/>
              </a:defRPr>
            </a:lvl7pPr>
            <a:lvl8pPr lvl="7">
              <a:spcBef>
                <a:spcPts val="0"/>
              </a:spcBef>
              <a:spcAft>
                <a:spcPts val="0"/>
              </a:spcAft>
              <a:buSzPts val="500"/>
              <a:buNone/>
              <a:defRPr>
                <a:latin typeface="Poppins"/>
                <a:ea typeface="Poppins"/>
                <a:cs typeface="Poppins"/>
                <a:sym typeface="Poppins"/>
              </a:defRPr>
            </a:lvl8pPr>
            <a:lvl9pPr lvl="8">
              <a:spcBef>
                <a:spcPts val="0"/>
              </a:spcBef>
              <a:spcAft>
                <a:spcPts val="0"/>
              </a:spcAft>
              <a:buSzPts val="500"/>
              <a:buNone/>
              <a:defRPr>
                <a:latin typeface="Poppins"/>
                <a:ea typeface="Poppins"/>
                <a:cs typeface="Poppins"/>
                <a:sym typeface="Poppins"/>
              </a:defRPr>
            </a:lvl9pPr>
          </a:lstStyle>
          <a:p>
            <a:endParaRPr/>
          </a:p>
        </p:txBody>
      </p:sp>
      <p:sp>
        <p:nvSpPr>
          <p:cNvPr id="148" name="Google Shape;148;p18"/>
          <p:cNvSpPr txBox="1">
            <a:spLocks noGrp="1"/>
          </p:cNvSpPr>
          <p:nvPr>
            <p:ph type="subTitle" idx="1"/>
          </p:nvPr>
        </p:nvSpPr>
        <p:spPr>
          <a:xfrm>
            <a:off x="642700" y="1562500"/>
            <a:ext cx="4337400" cy="19647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sz="13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pic>
        <p:nvPicPr>
          <p:cNvPr id="149" name="Google Shape;149;p18"/>
          <p:cNvPicPr preferRelativeResize="0"/>
          <p:nvPr/>
        </p:nvPicPr>
        <p:blipFill>
          <a:blip r:embed="rId3">
            <a:alphaModFix/>
          </a:blip>
          <a:stretch>
            <a:fillRect/>
          </a:stretch>
        </p:blipFill>
        <p:spPr>
          <a:xfrm>
            <a:off x="-1091425" y="3570450"/>
            <a:ext cx="2524951" cy="2504201"/>
          </a:xfrm>
          <a:prstGeom prst="rect">
            <a:avLst/>
          </a:prstGeom>
          <a:noFill/>
          <a:ln>
            <a:noFill/>
          </a:ln>
        </p:spPr>
      </p:pic>
      <p:pic>
        <p:nvPicPr>
          <p:cNvPr id="150" name="Google Shape;150;p18" descr=" "/>
          <p:cNvPicPr preferRelativeResize="0"/>
          <p:nvPr/>
        </p:nvPicPr>
        <p:blipFill rotWithShape="1">
          <a:blip r:embed="rId4">
            <a:alphaModFix/>
          </a:blip>
          <a:srcRect/>
          <a:stretch/>
        </p:blipFill>
        <p:spPr>
          <a:xfrm>
            <a:off x="5143508" y="4663225"/>
            <a:ext cx="638850" cy="539119"/>
          </a:xfrm>
          <a:prstGeom prst="rect">
            <a:avLst/>
          </a:prstGeom>
          <a:noFill/>
          <a:ln>
            <a:noFill/>
          </a:ln>
        </p:spPr>
      </p:pic>
      <p:pic>
        <p:nvPicPr>
          <p:cNvPr id="151" name="Google Shape;151;p18" descr=" "/>
          <p:cNvPicPr preferRelativeResize="0"/>
          <p:nvPr/>
        </p:nvPicPr>
        <p:blipFill rotWithShape="1">
          <a:blip r:embed="rId5">
            <a:alphaModFix/>
          </a:blip>
          <a:srcRect l="43579" t="20660" r="-43579" b="-20660"/>
          <a:stretch/>
        </p:blipFill>
        <p:spPr>
          <a:xfrm>
            <a:off x="-106897" y="18644"/>
            <a:ext cx="528793" cy="44625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984">
          <p15:clr>
            <a:srgbClr val="E46962"/>
          </p15:clr>
        </p15:guide>
        <p15:guide id="7" orient="horz" pos="1080">
          <p15:clr>
            <a:srgbClr val="E46962"/>
          </p15:clr>
        </p15:guide>
        <p15:guide id="8" orient="horz" pos="41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A_Title_Body_2">
  <p:cSld name="TITLE_1_1_3">
    <p:spTree>
      <p:nvGrpSpPr>
        <p:cNvPr id="1" name="Shape 152"/>
        <p:cNvGrpSpPr/>
        <p:nvPr/>
      </p:nvGrpSpPr>
      <p:grpSpPr>
        <a:xfrm>
          <a:off x="0" y="0"/>
          <a:ext cx="0" cy="0"/>
          <a:chOff x="0" y="0"/>
          <a:chExt cx="0" cy="0"/>
        </a:xfrm>
      </p:grpSpPr>
      <p:sp>
        <p:nvSpPr>
          <p:cNvPr id="153" name="Google Shape;153;p19"/>
          <p:cNvSpPr/>
          <p:nvPr/>
        </p:nvSpPr>
        <p:spPr>
          <a:xfrm>
            <a:off x="123625" y="159225"/>
            <a:ext cx="3227400" cy="48975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sp>
        <p:nvSpPr>
          <p:cNvPr id="154" name="Google Shape;15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55" name="Google Shape;155;p19"/>
          <p:cNvSpPr>
            <a:spLocks noGrp="1"/>
          </p:cNvSpPr>
          <p:nvPr>
            <p:ph type="pic" idx="2"/>
          </p:nvPr>
        </p:nvSpPr>
        <p:spPr>
          <a:xfrm>
            <a:off x="123700" y="159225"/>
            <a:ext cx="3227400" cy="4836600"/>
          </a:xfrm>
          <a:prstGeom prst="roundRect">
            <a:avLst>
              <a:gd name="adj" fmla="val 8770"/>
            </a:avLst>
          </a:prstGeom>
          <a:noFill/>
          <a:ln>
            <a:noFill/>
          </a:ln>
        </p:spPr>
      </p:sp>
      <p:sp>
        <p:nvSpPr>
          <p:cNvPr id="156" name="Google Shape;156;p19"/>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sz="13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57" name="Google Shape;157;p19"/>
          <p:cNvSpPr txBox="1">
            <a:spLocks noGrp="1"/>
          </p:cNvSpPr>
          <p:nvPr>
            <p:ph type="title"/>
          </p:nvPr>
        </p:nvSpPr>
        <p:spPr>
          <a:xfrm>
            <a:off x="4135200" y="650250"/>
            <a:ext cx="4270500" cy="726900"/>
          </a:xfrm>
          <a:prstGeom prst="rect">
            <a:avLst/>
          </a:prstGeom>
        </p:spPr>
        <p:txBody>
          <a:bodyPr spcFirstLastPara="1" wrap="square" lIns="34275" tIns="34275" rIns="34275" bIns="34275" anchor="ctr" anchorCtr="0">
            <a:normAutofit/>
          </a:bodyPr>
          <a:lstStyle>
            <a:lvl1pPr lvl="0">
              <a:spcBef>
                <a:spcPts val="0"/>
              </a:spcBef>
              <a:spcAft>
                <a:spcPts val="0"/>
              </a:spcAft>
              <a:buSzPts val="2400"/>
              <a:buNone/>
              <a:defRPr sz="2400"/>
            </a:lvl1pPr>
            <a:lvl2pPr lvl="1">
              <a:spcBef>
                <a:spcPts val="0"/>
              </a:spcBef>
              <a:spcAft>
                <a:spcPts val="0"/>
              </a:spcAft>
              <a:buSzPts val="500"/>
              <a:buNone/>
              <a:defRPr>
                <a:latin typeface="Poppins"/>
                <a:ea typeface="Poppins"/>
                <a:cs typeface="Poppins"/>
                <a:sym typeface="Poppins"/>
              </a:defRPr>
            </a:lvl2pPr>
            <a:lvl3pPr lvl="2">
              <a:spcBef>
                <a:spcPts val="0"/>
              </a:spcBef>
              <a:spcAft>
                <a:spcPts val="0"/>
              </a:spcAft>
              <a:buSzPts val="500"/>
              <a:buNone/>
              <a:defRPr>
                <a:latin typeface="Poppins"/>
                <a:ea typeface="Poppins"/>
                <a:cs typeface="Poppins"/>
                <a:sym typeface="Poppins"/>
              </a:defRPr>
            </a:lvl3pPr>
            <a:lvl4pPr lvl="3">
              <a:spcBef>
                <a:spcPts val="0"/>
              </a:spcBef>
              <a:spcAft>
                <a:spcPts val="0"/>
              </a:spcAft>
              <a:buSzPts val="500"/>
              <a:buNone/>
              <a:defRPr>
                <a:latin typeface="Poppins"/>
                <a:ea typeface="Poppins"/>
                <a:cs typeface="Poppins"/>
                <a:sym typeface="Poppins"/>
              </a:defRPr>
            </a:lvl4pPr>
            <a:lvl5pPr lvl="4">
              <a:spcBef>
                <a:spcPts val="0"/>
              </a:spcBef>
              <a:spcAft>
                <a:spcPts val="0"/>
              </a:spcAft>
              <a:buSzPts val="500"/>
              <a:buNone/>
              <a:defRPr>
                <a:latin typeface="Poppins"/>
                <a:ea typeface="Poppins"/>
                <a:cs typeface="Poppins"/>
                <a:sym typeface="Poppins"/>
              </a:defRPr>
            </a:lvl5pPr>
            <a:lvl6pPr lvl="5">
              <a:spcBef>
                <a:spcPts val="0"/>
              </a:spcBef>
              <a:spcAft>
                <a:spcPts val="0"/>
              </a:spcAft>
              <a:buSzPts val="500"/>
              <a:buNone/>
              <a:defRPr>
                <a:latin typeface="Poppins"/>
                <a:ea typeface="Poppins"/>
                <a:cs typeface="Poppins"/>
                <a:sym typeface="Poppins"/>
              </a:defRPr>
            </a:lvl6pPr>
            <a:lvl7pPr lvl="6">
              <a:spcBef>
                <a:spcPts val="0"/>
              </a:spcBef>
              <a:spcAft>
                <a:spcPts val="0"/>
              </a:spcAft>
              <a:buSzPts val="500"/>
              <a:buNone/>
              <a:defRPr>
                <a:latin typeface="Poppins"/>
                <a:ea typeface="Poppins"/>
                <a:cs typeface="Poppins"/>
                <a:sym typeface="Poppins"/>
              </a:defRPr>
            </a:lvl7pPr>
            <a:lvl8pPr lvl="7">
              <a:spcBef>
                <a:spcPts val="0"/>
              </a:spcBef>
              <a:spcAft>
                <a:spcPts val="0"/>
              </a:spcAft>
              <a:buSzPts val="500"/>
              <a:buNone/>
              <a:defRPr>
                <a:latin typeface="Poppins"/>
                <a:ea typeface="Poppins"/>
                <a:cs typeface="Poppins"/>
                <a:sym typeface="Poppins"/>
              </a:defRPr>
            </a:lvl8pPr>
            <a:lvl9pPr lvl="8">
              <a:spcBef>
                <a:spcPts val="0"/>
              </a:spcBef>
              <a:spcAft>
                <a:spcPts val="0"/>
              </a:spcAft>
              <a:buSzPts val="500"/>
              <a:buNone/>
              <a:defRPr>
                <a:latin typeface="Poppins"/>
                <a:ea typeface="Poppins"/>
                <a:cs typeface="Poppins"/>
                <a:sym typeface="Poppins"/>
              </a:defRPr>
            </a:lvl9pPr>
          </a:lstStyle>
          <a:p>
            <a:endParaRPr/>
          </a:p>
        </p:txBody>
      </p:sp>
      <p:pic>
        <p:nvPicPr>
          <p:cNvPr id="158" name="Google Shape;158;p19" descr=" "/>
          <p:cNvPicPr preferRelativeResize="0"/>
          <p:nvPr/>
        </p:nvPicPr>
        <p:blipFill rotWithShape="1">
          <a:blip r:embed="rId2">
            <a:alphaModFix/>
          </a:blip>
          <a:srcRect/>
          <a:stretch/>
        </p:blipFill>
        <p:spPr>
          <a:xfrm>
            <a:off x="3351108" y="4154820"/>
            <a:ext cx="465512" cy="508408"/>
          </a:xfrm>
          <a:prstGeom prst="rect">
            <a:avLst/>
          </a:prstGeom>
          <a:noFill/>
          <a:ln>
            <a:noFill/>
          </a:ln>
        </p:spPr>
      </p:pic>
      <p:pic>
        <p:nvPicPr>
          <p:cNvPr id="159" name="Google Shape;159;p19" descr=" "/>
          <p:cNvPicPr preferRelativeResize="0"/>
          <p:nvPr/>
        </p:nvPicPr>
        <p:blipFill rotWithShape="1">
          <a:blip r:embed="rId3">
            <a:alphaModFix/>
          </a:blip>
          <a:srcRect/>
          <a:stretch/>
        </p:blipFill>
        <p:spPr>
          <a:xfrm>
            <a:off x="8563024" y="334538"/>
            <a:ext cx="157163" cy="157163"/>
          </a:xfrm>
          <a:prstGeom prst="rect">
            <a:avLst/>
          </a:prstGeom>
          <a:noFill/>
          <a:ln>
            <a:noFill/>
          </a:ln>
        </p:spPr>
      </p:pic>
      <p:pic>
        <p:nvPicPr>
          <p:cNvPr id="160" name="Google Shape;160;p19" descr=" "/>
          <p:cNvPicPr preferRelativeResize="0"/>
          <p:nvPr/>
        </p:nvPicPr>
        <p:blipFill rotWithShape="1">
          <a:blip r:embed="rId4">
            <a:alphaModFix/>
          </a:blip>
          <a:srcRect/>
          <a:stretch/>
        </p:blipFill>
        <p:spPr>
          <a:xfrm>
            <a:off x="8472449" y="3635278"/>
            <a:ext cx="247715" cy="202697"/>
          </a:xfrm>
          <a:prstGeom prst="rect">
            <a:avLst/>
          </a:prstGeom>
          <a:noFill/>
          <a:ln>
            <a:noFill/>
          </a:ln>
        </p:spPr>
      </p:pic>
      <p:pic>
        <p:nvPicPr>
          <p:cNvPr id="161" name="Google Shape;161;p19" descr=" "/>
          <p:cNvPicPr preferRelativeResize="0"/>
          <p:nvPr/>
        </p:nvPicPr>
        <p:blipFill rotWithShape="1">
          <a:blip r:embed="rId5">
            <a:alphaModFix/>
          </a:blip>
          <a:srcRect/>
          <a:stretch/>
        </p:blipFill>
        <p:spPr>
          <a:xfrm>
            <a:off x="3786191" y="266700"/>
            <a:ext cx="110576" cy="67857"/>
          </a:xfrm>
          <a:prstGeom prst="rect">
            <a:avLst/>
          </a:prstGeom>
          <a:noFill/>
          <a:ln>
            <a:noFill/>
          </a:ln>
        </p:spPr>
      </p:pic>
      <p:pic>
        <p:nvPicPr>
          <p:cNvPr id="162" name="Google Shape;162;p19" descr=" "/>
          <p:cNvPicPr preferRelativeResize="0"/>
          <p:nvPr/>
        </p:nvPicPr>
        <p:blipFill rotWithShape="1">
          <a:blip r:embed="rId6">
            <a:alphaModFix/>
          </a:blip>
          <a:srcRect/>
          <a:stretch/>
        </p:blipFill>
        <p:spPr>
          <a:xfrm>
            <a:off x="5919717" y="4398393"/>
            <a:ext cx="1043003" cy="48847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96"/>
        <p:cNvGrpSpPr/>
        <p:nvPr/>
      </p:nvGrpSpPr>
      <p:grpSpPr>
        <a:xfrm>
          <a:off x="0" y="0"/>
          <a:ext cx="0" cy="0"/>
          <a:chOff x="0" y="0"/>
          <a:chExt cx="0" cy="0"/>
        </a:xfrm>
      </p:grpSpPr>
      <p:sp>
        <p:nvSpPr>
          <p:cNvPr id="197" name="Google Shape;19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98" name="Google Shape;198;p22"/>
          <p:cNvSpPr txBox="1">
            <a:spLocks noGrp="1"/>
          </p:cNvSpPr>
          <p:nvPr>
            <p:ph type="title"/>
          </p:nvPr>
        </p:nvSpPr>
        <p:spPr>
          <a:xfrm>
            <a:off x="530400" y="2208300"/>
            <a:ext cx="8083200" cy="726900"/>
          </a:xfrm>
          <a:prstGeom prst="rect">
            <a:avLst/>
          </a:prstGeom>
        </p:spPr>
        <p:txBody>
          <a:bodyPr spcFirstLastPara="1" wrap="square" lIns="34275" tIns="34275" rIns="34275" bIns="34275" anchor="ctr" anchorCtr="0">
            <a:spAutoFit/>
          </a:bodyPr>
          <a:lstStyle>
            <a:lvl1pPr lvl="0" algn="ctr">
              <a:spcBef>
                <a:spcPts val="0"/>
              </a:spcBef>
              <a:spcAft>
                <a:spcPts val="0"/>
              </a:spcAft>
              <a:buSzPts val="4100"/>
              <a:buNone/>
              <a:defRPr/>
            </a:lvl1pPr>
            <a:lvl2pPr lvl="1" algn="ctr">
              <a:spcBef>
                <a:spcPts val="0"/>
              </a:spcBef>
              <a:spcAft>
                <a:spcPts val="0"/>
              </a:spcAft>
              <a:buSzPts val="500"/>
              <a:buNone/>
              <a:defRPr>
                <a:latin typeface="Poppins"/>
                <a:ea typeface="Poppins"/>
                <a:cs typeface="Poppins"/>
                <a:sym typeface="Poppins"/>
              </a:defRPr>
            </a:lvl2pPr>
            <a:lvl3pPr lvl="2" algn="ctr">
              <a:spcBef>
                <a:spcPts val="0"/>
              </a:spcBef>
              <a:spcAft>
                <a:spcPts val="0"/>
              </a:spcAft>
              <a:buSzPts val="500"/>
              <a:buNone/>
              <a:defRPr>
                <a:latin typeface="Poppins"/>
                <a:ea typeface="Poppins"/>
                <a:cs typeface="Poppins"/>
                <a:sym typeface="Poppins"/>
              </a:defRPr>
            </a:lvl3pPr>
            <a:lvl4pPr lvl="3" algn="ctr">
              <a:spcBef>
                <a:spcPts val="0"/>
              </a:spcBef>
              <a:spcAft>
                <a:spcPts val="0"/>
              </a:spcAft>
              <a:buSzPts val="500"/>
              <a:buNone/>
              <a:defRPr>
                <a:latin typeface="Poppins"/>
                <a:ea typeface="Poppins"/>
                <a:cs typeface="Poppins"/>
                <a:sym typeface="Poppins"/>
              </a:defRPr>
            </a:lvl4pPr>
            <a:lvl5pPr lvl="4" algn="ctr">
              <a:spcBef>
                <a:spcPts val="0"/>
              </a:spcBef>
              <a:spcAft>
                <a:spcPts val="0"/>
              </a:spcAft>
              <a:buSzPts val="500"/>
              <a:buNone/>
              <a:defRPr>
                <a:latin typeface="Poppins"/>
                <a:ea typeface="Poppins"/>
                <a:cs typeface="Poppins"/>
                <a:sym typeface="Poppins"/>
              </a:defRPr>
            </a:lvl5pPr>
            <a:lvl6pPr lvl="5" algn="ctr">
              <a:spcBef>
                <a:spcPts val="0"/>
              </a:spcBef>
              <a:spcAft>
                <a:spcPts val="0"/>
              </a:spcAft>
              <a:buSzPts val="500"/>
              <a:buNone/>
              <a:defRPr>
                <a:latin typeface="Poppins"/>
                <a:ea typeface="Poppins"/>
                <a:cs typeface="Poppins"/>
                <a:sym typeface="Poppins"/>
              </a:defRPr>
            </a:lvl6pPr>
            <a:lvl7pPr lvl="6" algn="ctr">
              <a:spcBef>
                <a:spcPts val="0"/>
              </a:spcBef>
              <a:spcAft>
                <a:spcPts val="0"/>
              </a:spcAft>
              <a:buSzPts val="500"/>
              <a:buNone/>
              <a:defRPr>
                <a:latin typeface="Poppins"/>
                <a:ea typeface="Poppins"/>
                <a:cs typeface="Poppins"/>
                <a:sym typeface="Poppins"/>
              </a:defRPr>
            </a:lvl7pPr>
            <a:lvl8pPr lvl="7" algn="ctr">
              <a:spcBef>
                <a:spcPts val="0"/>
              </a:spcBef>
              <a:spcAft>
                <a:spcPts val="0"/>
              </a:spcAft>
              <a:buSzPts val="500"/>
              <a:buNone/>
              <a:defRPr>
                <a:latin typeface="Poppins"/>
                <a:ea typeface="Poppins"/>
                <a:cs typeface="Poppins"/>
                <a:sym typeface="Poppins"/>
              </a:defRPr>
            </a:lvl8pPr>
            <a:lvl9pPr lvl="8" algn="ctr">
              <a:spcBef>
                <a:spcPts val="0"/>
              </a:spcBef>
              <a:spcAft>
                <a:spcPts val="0"/>
              </a:spcAft>
              <a:buSzPts val="500"/>
              <a:buNone/>
              <a:defRPr>
                <a:latin typeface="Poppins"/>
                <a:ea typeface="Poppins"/>
                <a:cs typeface="Poppins"/>
                <a:sym typeface="Poppins"/>
              </a:defRPr>
            </a:lvl9pPr>
          </a:lstStyle>
          <a:p>
            <a:endParaRPr/>
          </a:p>
        </p:txBody>
      </p:sp>
      <p:pic>
        <p:nvPicPr>
          <p:cNvPr id="199" name="Google Shape;199;p22" descr=" "/>
          <p:cNvPicPr preferRelativeResize="0"/>
          <p:nvPr/>
        </p:nvPicPr>
        <p:blipFill rotWithShape="1">
          <a:blip r:embed="rId2">
            <a:alphaModFix/>
          </a:blip>
          <a:srcRect/>
          <a:stretch/>
        </p:blipFill>
        <p:spPr>
          <a:xfrm>
            <a:off x="1319179" y="1033118"/>
            <a:ext cx="227910" cy="232497"/>
          </a:xfrm>
          <a:prstGeom prst="rect">
            <a:avLst/>
          </a:prstGeom>
          <a:noFill/>
          <a:ln>
            <a:noFill/>
          </a:ln>
        </p:spPr>
      </p:pic>
      <p:sp>
        <p:nvSpPr>
          <p:cNvPr id="200" name="Google Shape;200;p22"/>
          <p:cNvSpPr/>
          <p:nvPr/>
        </p:nvSpPr>
        <p:spPr>
          <a:xfrm>
            <a:off x="1562102"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01" name="Google Shape;201;p22"/>
          <p:cNvSpPr/>
          <p:nvPr/>
        </p:nvSpPr>
        <p:spPr>
          <a:xfrm>
            <a:off x="8729671"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02" name="Google Shape;202;p22" descr=" "/>
          <p:cNvPicPr preferRelativeResize="0"/>
          <p:nvPr/>
        </p:nvPicPr>
        <p:blipFill rotWithShape="1">
          <a:blip r:embed="rId3">
            <a:alphaModFix/>
          </a:blip>
          <a:srcRect/>
          <a:stretch/>
        </p:blipFill>
        <p:spPr>
          <a:xfrm>
            <a:off x="7148512" y="1133466"/>
            <a:ext cx="151216" cy="300103"/>
          </a:xfrm>
          <a:prstGeom prst="rect">
            <a:avLst/>
          </a:prstGeom>
          <a:noFill/>
          <a:ln>
            <a:noFill/>
          </a:ln>
        </p:spPr>
      </p:pic>
      <p:pic>
        <p:nvPicPr>
          <p:cNvPr id="203" name="Google Shape;203;p22" descr=" "/>
          <p:cNvPicPr preferRelativeResize="0"/>
          <p:nvPr/>
        </p:nvPicPr>
        <p:blipFill rotWithShape="1">
          <a:blip r:embed="rId4">
            <a:alphaModFix/>
          </a:blip>
          <a:srcRect/>
          <a:stretch/>
        </p:blipFill>
        <p:spPr>
          <a:xfrm>
            <a:off x="3916616" y="873342"/>
            <a:ext cx="183322" cy="163263"/>
          </a:xfrm>
          <a:prstGeom prst="rect">
            <a:avLst/>
          </a:prstGeom>
          <a:noFill/>
          <a:ln>
            <a:noFill/>
          </a:ln>
        </p:spPr>
      </p:pic>
      <p:sp>
        <p:nvSpPr>
          <p:cNvPr id="204" name="Google Shape;204;p22"/>
          <p:cNvSpPr/>
          <p:nvPr/>
        </p:nvSpPr>
        <p:spPr>
          <a:xfrm>
            <a:off x="4976817" y="10239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05" name="Google Shape;205;p22" descr=" "/>
          <p:cNvPicPr preferRelativeResize="0"/>
          <p:nvPr/>
        </p:nvPicPr>
        <p:blipFill rotWithShape="1">
          <a:blip r:embed="rId5">
            <a:alphaModFix/>
          </a:blip>
          <a:srcRect/>
          <a:stretch/>
        </p:blipFill>
        <p:spPr>
          <a:xfrm>
            <a:off x="2814640" y="942975"/>
            <a:ext cx="9525" cy="119048"/>
          </a:xfrm>
          <a:prstGeom prst="rect">
            <a:avLst/>
          </a:prstGeom>
          <a:noFill/>
          <a:ln>
            <a:noFill/>
          </a:ln>
        </p:spPr>
      </p:pic>
      <p:pic>
        <p:nvPicPr>
          <p:cNvPr id="206" name="Google Shape;206;p22" descr=" "/>
          <p:cNvPicPr preferRelativeResize="0"/>
          <p:nvPr/>
        </p:nvPicPr>
        <p:blipFill rotWithShape="1">
          <a:blip r:embed="rId6">
            <a:alphaModFix/>
          </a:blip>
          <a:srcRect/>
          <a:stretch/>
        </p:blipFill>
        <p:spPr>
          <a:xfrm>
            <a:off x="2747965" y="998934"/>
            <a:ext cx="126206" cy="9525"/>
          </a:xfrm>
          <a:prstGeom prst="rect">
            <a:avLst/>
          </a:prstGeom>
          <a:noFill/>
          <a:ln>
            <a:noFill/>
          </a:ln>
        </p:spPr>
      </p:pic>
      <p:pic>
        <p:nvPicPr>
          <p:cNvPr id="207" name="Google Shape;207;p22" descr=" "/>
          <p:cNvPicPr preferRelativeResize="0"/>
          <p:nvPr/>
        </p:nvPicPr>
        <p:blipFill rotWithShape="1">
          <a:blip r:embed="rId7">
            <a:alphaModFix/>
          </a:blip>
          <a:srcRect/>
          <a:stretch/>
        </p:blipFill>
        <p:spPr>
          <a:xfrm>
            <a:off x="2777135" y="960165"/>
            <a:ext cx="76200" cy="76191"/>
          </a:xfrm>
          <a:prstGeom prst="rect">
            <a:avLst/>
          </a:prstGeom>
          <a:noFill/>
          <a:ln>
            <a:noFill/>
          </a:ln>
        </p:spPr>
      </p:pic>
      <p:pic>
        <p:nvPicPr>
          <p:cNvPr id="208" name="Google Shape;208;p22" descr=" "/>
          <p:cNvPicPr preferRelativeResize="0"/>
          <p:nvPr/>
        </p:nvPicPr>
        <p:blipFill rotWithShape="1">
          <a:blip r:embed="rId8">
            <a:alphaModFix/>
          </a:blip>
          <a:srcRect/>
          <a:stretch/>
        </p:blipFill>
        <p:spPr>
          <a:xfrm>
            <a:off x="2762253" y="971550"/>
            <a:ext cx="110575" cy="67857"/>
          </a:xfrm>
          <a:prstGeom prst="rect">
            <a:avLst/>
          </a:prstGeom>
          <a:noFill/>
          <a:ln>
            <a:noFill/>
          </a:ln>
        </p:spPr>
      </p:pic>
      <p:pic>
        <p:nvPicPr>
          <p:cNvPr id="209" name="Google Shape;209;p22" descr=" "/>
          <p:cNvPicPr preferRelativeResize="0"/>
          <p:nvPr/>
        </p:nvPicPr>
        <p:blipFill rotWithShape="1">
          <a:blip r:embed="rId9">
            <a:alphaModFix/>
          </a:blip>
          <a:srcRect/>
          <a:stretch/>
        </p:blipFill>
        <p:spPr>
          <a:xfrm>
            <a:off x="6353181" y="180975"/>
            <a:ext cx="9525" cy="119048"/>
          </a:xfrm>
          <a:prstGeom prst="rect">
            <a:avLst/>
          </a:prstGeom>
          <a:noFill/>
          <a:ln>
            <a:noFill/>
          </a:ln>
        </p:spPr>
      </p:pic>
      <p:pic>
        <p:nvPicPr>
          <p:cNvPr id="210" name="Google Shape;210;p22" descr=" "/>
          <p:cNvPicPr preferRelativeResize="0"/>
          <p:nvPr/>
        </p:nvPicPr>
        <p:blipFill rotWithShape="1">
          <a:blip r:embed="rId10">
            <a:alphaModFix/>
          </a:blip>
          <a:srcRect/>
          <a:stretch/>
        </p:blipFill>
        <p:spPr>
          <a:xfrm>
            <a:off x="6286506" y="236934"/>
            <a:ext cx="126206" cy="9525"/>
          </a:xfrm>
          <a:prstGeom prst="rect">
            <a:avLst/>
          </a:prstGeom>
          <a:noFill/>
          <a:ln>
            <a:noFill/>
          </a:ln>
        </p:spPr>
      </p:pic>
      <p:pic>
        <p:nvPicPr>
          <p:cNvPr id="211" name="Google Shape;211;p22" descr=" "/>
          <p:cNvPicPr preferRelativeResize="0"/>
          <p:nvPr/>
        </p:nvPicPr>
        <p:blipFill rotWithShape="1">
          <a:blip r:embed="rId11">
            <a:alphaModFix/>
          </a:blip>
          <a:srcRect/>
          <a:stretch/>
        </p:blipFill>
        <p:spPr>
          <a:xfrm>
            <a:off x="6315676" y="198165"/>
            <a:ext cx="76200" cy="76191"/>
          </a:xfrm>
          <a:prstGeom prst="rect">
            <a:avLst/>
          </a:prstGeom>
          <a:noFill/>
          <a:ln>
            <a:noFill/>
          </a:ln>
        </p:spPr>
      </p:pic>
      <p:pic>
        <p:nvPicPr>
          <p:cNvPr id="212" name="Google Shape;212;p22" descr=" "/>
          <p:cNvPicPr preferRelativeResize="0"/>
          <p:nvPr/>
        </p:nvPicPr>
        <p:blipFill rotWithShape="1">
          <a:blip r:embed="rId12">
            <a:alphaModFix/>
          </a:blip>
          <a:srcRect/>
          <a:stretch/>
        </p:blipFill>
        <p:spPr>
          <a:xfrm>
            <a:off x="6300793" y="209550"/>
            <a:ext cx="110575" cy="67857"/>
          </a:xfrm>
          <a:prstGeom prst="rect">
            <a:avLst/>
          </a:prstGeom>
          <a:noFill/>
          <a:ln>
            <a:noFill/>
          </a:ln>
        </p:spPr>
      </p:pic>
      <p:pic>
        <p:nvPicPr>
          <p:cNvPr id="213" name="Google Shape;213;p22" descr=" "/>
          <p:cNvPicPr preferRelativeResize="0"/>
          <p:nvPr/>
        </p:nvPicPr>
        <p:blipFill rotWithShape="1">
          <a:blip r:embed="rId13">
            <a:alphaModFix/>
          </a:blip>
          <a:srcRect/>
          <a:stretch/>
        </p:blipFill>
        <p:spPr>
          <a:xfrm>
            <a:off x="200025" y="4019550"/>
            <a:ext cx="938213" cy="1123811"/>
          </a:xfrm>
          <a:prstGeom prst="rect">
            <a:avLst/>
          </a:prstGeom>
          <a:noFill/>
          <a:ln>
            <a:noFill/>
          </a:ln>
        </p:spPr>
      </p:pic>
      <p:sp>
        <p:nvSpPr>
          <p:cNvPr id="214" name="Google Shape;214;p22"/>
          <p:cNvSpPr/>
          <p:nvPr/>
        </p:nvSpPr>
        <p:spPr>
          <a:xfrm>
            <a:off x="438150" y="3100388"/>
            <a:ext cx="133200" cy="1335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5" name="Google Shape;215;p22"/>
          <p:cNvSpPr/>
          <p:nvPr/>
        </p:nvSpPr>
        <p:spPr>
          <a:xfrm>
            <a:off x="452439" y="207168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6" name="Google Shape;216;p22"/>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pic>
        <p:nvPicPr>
          <p:cNvPr id="217" name="Google Shape;217;p22" descr=" "/>
          <p:cNvPicPr preferRelativeResize="0"/>
          <p:nvPr/>
        </p:nvPicPr>
        <p:blipFill rotWithShape="1">
          <a:blip r:embed="rId14">
            <a:alphaModFix/>
          </a:blip>
          <a:srcRect/>
          <a:stretch/>
        </p:blipFill>
        <p:spPr>
          <a:xfrm>
            <a:off x="4508203" y="4354292"/>
            <a:ext cx="117804" cy="93883"/>
          </a:xfrm>
          <a:prstGeom prst="rect">
            <a:avLst/>
          </a:prstGeom>
          <a:noFill/>
          <a:ln>
            <a:noFill/>
          </a:ln>
        </p:spPr>
      </p:pic>
      <p:sp>
        <p:nvSpPr>
          <p:cNvPr id="218" name="Google Shape;218;p22"/>
          <p:cNvSpPr/>
          <p:nvPr/>
        </p:nvSpPr>
        <p:spPr>
          <a:xfrm>
            <a:off x="2847978" y="4824413"/>
            <a:ext cx="76200" cy="76200"/>
          </a:xfrm>
          <a:prstGeom prst="ellipse">
            <a:avLst/>
          </a:prstGeom>
          <a:noFill/>
          <a:ln w="50800" cap="flat" cmpd="sng">
            <a:solidFill>
              <a:srgbClr val="FDB20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19" name="Google Shape;219;p22" descr=" "/>
          <p:cNvPicPr preferRelativeResize="0"/>
          <p:nvPr/>
        </p:nvPicPr>
        <p:blipFill rotWithShape="1">
          <a:blip r:embed="rId15">
            <a:alphaModFix/>
          </a:blip>
          <a:srcRect/>
          <a:stretch/>
        </p:blipFill>
        <p:spPr>
          <a:xfrm>
            <a:off x="6119818" y="4248150"/>
            <a:ext cx="9525" cy="119048"/>
          </a:xfrm>
          <a:prstGeom prst="rect">
            <a:avLst/>
          </a:prstGeom>
          <a:noFill/>
          <a:ln>
            <a:noFill/>
          </a:ln>
        </p:spPr>
      </p:pic>
      <p:pic>
        <p:nvPicPr>
          <p:cNvPr id="220" name="Google Shape;220;p22" descr=" "/>
          <p:cNvPicPr preferRelativeResize="0"/>
          <p:nvPr/>
        </p:nvPicPr>
        <p:blipFill rotWithShape="1">
          <a:blip r:embed="rId16">
            <a:alphaModFix/>
          </a:blip>
          <a:srcRect/>
          <a:stretch/>
        </p:blipFill>
        <p:spPr>
          <a:xfrm>
            <a:off x="6053143" y="4304109"/>
            <a:ext cx="126206" cy="9525"/>
          </a:xfrm>
          <a:prstGeom prst="rect">
            <a:avLst/>
          </a:prstGeom>
          <a:noFill/>
          <a:ln>
            <a:noFill/>
          </a:ln>
        </p:spPr>
      </p:pic>
      <p:pic>
        <p:nvPicPr>
          <p:cNvPr id="221" name="Google Shape;221;p22" descr=" "/>
          <p:cNvPicPr preferRelativeResize="0"/>
          <p:nvPr/>
        </p:nvPicPr>
        <p:blipFill rotWithShape="1">
          <a:blip r:embed="rId17">
            <a:alphaModFix/>
          </a:blip>
          <a:srcRect/>
          <a:stretch/>
        </p:blipFill>
        <p:spPr>
          <a:xfrm>
            <a:off x="6082314" y="4265340"/>
            <a:ext cx="76200" cy="76191"/>
          </a:xfrm>
          <a:prstGeom prst="rect">
            <a:avLst/>
          </a:prstGeom>
          <a:noFill/>
          <a:ln>
            <a:noFill/>
          </a:ln>
        </p:spPr>
      </p:pic>
      <p:pic>
        <p:nvPicPr>
          <p:cNvPr id="222" name="Google Shape;222;p22" descr=" "/>
          <p:cNvPicPr preferRelativeResize="0"/>
          <p:nvPr/>
        </p:nvPicPr>
        <p:blipFill rotWithShape="1">
          <a:blip r:embed="rId18">
            <a:alphaModFix/>
          </a:blip>
          <a:srcRect/>
          <a:stretch/>
        </p:blipFill>
        <p:spPr>
          <a:xfrm>
            <a:off x="6067431" y="4276725"/>
            <a:ext cx="110575" cy="67857"/>
          </a:xfrm>
          <a:prstGeom prst="rect">
            <a:avLst/>
          </a:prstGeom>
          <a:noFill/>
          <a:ln>
            <a:noFill/>
          </a:ln>
        </p:spPr>
      </p:pic>
      <p:sp>
        <p:nvSpPr>
          <p:cNvPr id="223" name="Google Shape;223;p22"/>
          <p:cNvSpPr txBox="1">
            <a:spLocks noGrp="1"/>
          </p:cNvSpPr>
          <p:nvPr>
            <p:ph type="sldNum" idx="3"/>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pic>
        <p:nvPicPr>
          <p:cNvPr id="224" name="Google Shape;224;p22" descr=" "/>
          <p:cNvPicPr preferRelativeResize="0"/>
          <p:nvPr/>
        </p:nvPicPr>
        <p:blipFill rotWithShape="1">
          <a:blip r:embed="rId19">
            <a:alphaModFix/>
          </a:blip>
          <a:srcRect/>
          <a:stretch/>
        </p:blipFill>
        <p:spPr>
          <a:xfrm>
            <a:off x="8472449" y="3635278"/>
            <a:ext cx="247715" cy="202697"/>
          </a:xfrm>
          <a:prstGeom prst="rect">
            <a:avLst/>
          </a:prstGeom>
          <a:noFill/>
          <a:ln>
            <a:noFill/>
          </a:ln>
        </p:spPr>
      </p:pic>
      <p:pic>
        <p:nvPicPr>
          <p:cNvPr id="225" name="Google Shape;225;p22" descr=" "/>
          <p:cNvPicPr preferRelativeResize="0"/>
          <p:nvPr/>
        </p:nvPicPr>
        <p:blipFill rotWithShape="1">
          <a:blip r:embed="rId20">
            <a:alphaModFix/>
          </a:blip>
          <a:srcRect/>
          <a:stretch/>
        </p:blipFill>
        <p:spPr>
          <a:xfrm>
            <a:off x="4725542" y="3837968"/>
            <a:ext cx="1043003" cy="48847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227"/>
        <p:cNvGrpSpPr/>
        <p:nvPr/>
      </p:nvGrpSpPr>
      <p:grpSpPr>
        <a:xfrm>
          <a:off x="0" y="0"/>
          <a:ext cx="0" cy="0"/>
          <a:chOff x="0" y="0"/>
          <a:chExt cx="0" cy="0"/>
        </a:xfrm>
      </p:grpSpPr>
      <p:sp>
        <p:nvSpPr>
          <p:cNvPr id="228" name="Google Shape;228;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29" name="Google Shape;229;p24"/>
          <p:cNvSpPr txBox="1">
            <a:spLocks noGrp="1"/>
          </p:cNvSpPr>
          <p:nvPr>
            <p:ph type="title"/>
          </p:nvPr>
        </p:nvSpPr>
        <p:spPr>
          <a:xfrm>
            <a:off x="1730850" y="401725"/>
            <a:ext cx="5682300" cy="423600"/>
          </a:xfrm>
          <a:prstGeom prst="rect">
            <a:avLst/>
          </a:prstGeom>
        </p:spPr>
        <p:txBody>
          <a:bodyPr spcFirstLastPara="1" wrap="square" lIns="34275" tIns="34275" rIns="34275" bIns="34275" anchor="ctr" anchorCtr="0">
            <a:noAutofit/>
          </a:bodyPr>
          <a:lstStyle>
            <a:lvl1pPr lvl="0" algn="ctr">
              <a:spcBef>
                <a:spcPts val="0"/>
              </a:spcBef>
              <a:spcAft>
                <a:spcPts val="0"/>
              </a:spcAft>
              <a:buSzPts val="2400"/>
              <a:buNone/>
              <a:defRPr sz="2400"/>
            </a:lvl1pPr>
            <a:lvl2pPr lvl="1">
              <a:spcBef>
                <a:spcPts val="0"/>
              </a:spcBef>
              <a:spcAft>
                <a:spcPts val="0"/>
              </a:spcAft>
              <a:buSzPts val="500"/>
              <a:buNone/>
              <a:defRPr>
                <a:latin typeface="Lato Light"/>
                <a:ea typeface="Lato Light"/>
                <a:cs typeface="Lato Light"/>
                <a:sym typeface="Lato Light"/>
              </a:defRPr>
            </a:lvl2pPr>
            <a:lvl3pPr lvl="2">
              <a:spcBef>
                <a:spcPts val="0"/>
              </a:spcBef>
              <a:spcAft>
                <a:spcPts val="0"/>
              </a:spcAft>
              <a:buSzPts val="500"/>
              <a:buNone/>
              <a:defRPr>
                <a:latin typeface="Lato Light"/>
                <a:ea typeface="Lato Light"/>
                <a:cs typeface="Lato Light"/>
                <a:sym typeface="Lato Light"/>
              </a:defRPr>
            </a:lvl3pPr>
            <a:lvl4pPr lvl="3">
              <a:spcBef>
                <a:spcPts val="0"/>
              </a:spcBef>
              <a:spcAft>
                <a:spcPts val="0"/>
              </a:spcAft>
              <a:buSzPts val="500"/>
              <a:buNone/>
              <a:defRPr>
                <a:latin typeface="Lato Light"/>
                <a:ea typeface="Lato Light"/>
                <a:cs typeface="Lato Light"/>
                <a:sym typeface="Lato Light"/>
              </a:defRPr>
            </a:lvl4pPr>
            <a:lvl5pPr lvl="4">
              <a:spcBef>
                <a:spcPts val="0"/>
              </a:spcBef>
              <a:spcAft>
                <a:spcPts val="0"/>
              </a:spcAft>
              <a:buSzPts val="500"/>
              <a:buNone/>
              <a:defRPr>
                <a:latin typeface="Lato Light"/>
                <a:ea typeface="Lato Light"/>
                <a:cs typeface="Lato Light"/>
                <a:sym typeface="Lato Light"/>
              </a:defRPr>
            </a:lvl5pPr>
            <a:lvl6pPr lvl="5">
              <a:spcBef>
                <a:spcPts val="0"/>
              </a:spcBef>
              <a:spcAft>
                <a:spcPts val="0"/>
              </a:spcAft>
              <a:buSzPts val="500"/>
              <a:buNone/>
              <a:defRPr>
                <a:latin typeface="Lato Light"/>
                <a:ea typeface="Lato Light"/>
                <a:cs typeface="Lato Light"/>
                <a:sym typeface="Lato Light"/>
              </a:defRPr>
            </a:lvl6pPr>
            <a:lvl7pPr lvl="6">
              <a:spcBef>
                <a:spcPts val="0"/>
              </a:spcBef>
              <a:spcAft>
                <a:spcPts val="0"/>
              </a:spcAft>
              <a:buSzPts val="500"/>
              <a:buNone/>
              <a:defRPr>
                <a:latin typeface="Lato Light"/>
                <a:ea typeface="Lato Light"/>
                <a:cs typeface="Lato Light"/>
                <a:sym typeface="Lato Light"/>
              </a:defRPr>
            </a:lvl7pPr>
            <a:lvl8pPr lvl="7">
              <a:spcBef>
                <a:spcPts val="0"/>
              </a:spcBef>
              <a:spcAft>
                <a:spcPts val="0"/>
              </a:spcAft>
              <a:buSzPts val="500"/>
              <a:buNone/>
              <a:defRPr>
                <a:latin typeface="Lato Light"/>
                <a:ea typeface="Lato Light"/>
                <a:cs typeface="Lato Light"/>
                <a:sym typeface="Lato Light"/>
              </a:defRPr>
            </a:lvl8pPr>
            <a:lvl9pPr lvl="8">
              <a:spcBef>
                <a:spcPts val="0"/>
              </a:spcBef>
              <a:spcAft>
                <a:spcPts val="0"/>
              </a:spcAft>
              <a:buSzPts val="500"/>
              <a:buNone/>
              <a:defRPr>
                <a:latin typeface="Lato Light"/>
                <a:ea typeface="Lato Light"/>
                <a:cs typeface="Lato Light"/>
                <a:sym typeface="Lato Light"/>
              </a:defRPr>
            </a:lvl9pPr>
          </a:lstStyle>
          <a:p>
            <a:endParaRPr/>
          </a:p>
        </p:txBody>
      </p:sp>
      <p:sp>
        <p:nvSpPr>
          <p:cNvPr id="230" name="Google Shape;230;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31" name="Google Shape;231;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32" name="Google Shape;232;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233" name="Google Shape;233;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234" name="Google Shape;234;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235" name="Google Shape;235;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236" name="Google Shape;236;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237" name="Google Shape;237;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238" name="Google Shape;23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pic>
        <p:nvPicPr>
          <p:cNvPr id="239" name="Google Shape;239;p24" descr=" "/>
          <p:cNvPicPr preferRelativeResize="0"/>
          <p:nvPr/>
        </p:nvPicPr>
        <p:blipFill rotWithShape="1">
          <a:blip r:embed="rId2">
            <a:alphaModFix/>
          </a:blip>
          <a:srcRect/>
          <a:stretch/>
        </p:blipFill>
        <p:spPr>
          <a:xfrm>
            <a:off x="8472449" y="3635278"/>
            <a:ext cx="247715" cy="202697"/>
          </a:xfrm>
          <a:prstGeom prst="rect">
            <a:avLst/>
          </a:prstGeom>
          <a:noFill/>
          <a:ln>
            <a:noFill/>
          </a:ln>
        </p:spPr>
      </p:pic>
      <p:pic>
        <p:nvPicPr>
          <p:cNvPr id="240" name="Google Shape;240;p24" descr=" "/>
          <p:cNvPicPr preferRelativeResize="0"/>
          <p:nvPr/>
        </p:nvPicPr>
        <p:blipFill rotWithShape="1">
          <a:blip r:embed="rId3">
            <a:alphaModFix/>
          </a:blip>
          <a:srcRect/>
          <a:stretch/>
        </p:blipFill>
        <p:spPr>
          <a:xfrm>
            <a:off x="5919717" y="4398393"/>
            <a:ext cx="1043003" cy="488477"/>
          </a:xfrm>
          <a:prstGeom prst="rect">
            <a:avLst/>
          </a:prstGeom>
          <a:noFill/>
          <a:ln>
            <a:noFill/>
          </a:ln>
        </p:spPr>
      </p:pic>
      <p:pic>
        <p:nvPicPr>
          <p:cNvPr id="241" name="Google Shape;241;p24"/>
          <p:cNvPicPr preferRelativeResize="0"/>
          <p:nvPr/>
        </p:nvPicPr>
        <p:blipFill>
          <a:blip r:embed="rId4">
            <a:alphaModFix/>
          </a:blip>
          <a:stretch>
            <a:fillRect/>
          </a:stretch>
        </p:blipFill>
        <p:spPr>
          <a:xfrm>
            <a:off x="-1105500" y="-1450875"/>
            <a:ext cx="2471494" cy="2650874"/>
          </a:xfrm>
          <a:prstGeom prst="rect">
            <a:avLst/>
          </a:prstGeom>
          <a:noFill/>
          <a:ln>
            <a:noFill/>
          </a:ln>
        </p:spPr>
      </p:pic>
      <p:pic>
        <p:nvPicPr>
          <p:cNvPr id="242" name="Google Shape;242;p24"/>
          <p:cNvPicPr preferRelativeResize="0"/>
          <p:nvPr/>
        </p:nvPicPr>
        <p:blipFill>
          <a:blip r:embed="rId5">
            <a:alphaModFix/>
          </a:blip>
          <a:stretch>
            <a:fillRect/>
          </a:stretch>
        </p:blipFill>
        <p:spPr>
          <a:xfrm>
            <a:off x="7754950" y="3843499"/>
            <a:ext cx="2332475" cy="239924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ints 4_1">
  <p:cSld name="CUSTOM_1_1">
    <p:spTree>
      <p:nvGrpSpPr>
        <p:cNvPr id="1" name="Shape 243"/>
        <p:cNvGrpSpPr/>
        <p:nvPr/>
      </p:nvGrpSpPr>
      <p:grpSpPr>
        <a:xfrm>
          <a:off x="0" y="0"/>
          <a:ext cx="0" cy="0"/>
          <a:chOff x="0" y="0"/>
          <a:chExt cx="0" cy="0"/>
        </a:xfrm>
      </p:grpSpPr>
      <p:sp>
        <p:nvSpPr>
          <p:cNvPr id="244" name="Google Shape;244;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5" name="Google Shape;245;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6" name="Google Shape;246;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7" name="Google Shape;247;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8" name="Google Shape;248;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49" name="Google Shape;249;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250" name="Google Shape;250;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251" name="Google Shape;251;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252" name="Google Shape;252;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04</a:t>
            </a:r>
            <a:endParaRPr sz="500" b="1">
              <a:latin typeface="Montserrat"/>
              <a:ea typeface="Montserrat"/>
              <a:cs typeface="Montserrat"/>
              <a:sym typeface="Montserrat"/>
            </a:endParaRPr>
          </a:p>
        </p:txBody>
      </p:sp>
      <p:sp>
        <p:nvSpPr>
          <p:cNvPr id="253" name="Google Shape;253;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54" name="Google Shape;254;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55" name="Google Shape;255;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56" name="Google Shape;256;p25"/>
          <p:cNvSpPr txBox="1">
            <a:spLocks noGrp="1"/>
          </p:cNvSpPr>
          <p:nvPr>
            <p:ph type="title"/>
          </p:nvPr>
        </p:nvSpPr>
        <p:spPr>
          <a:xfrm>
            <a:off x="1245150" y="401725"/>
            <a:ext cx="6653700" cy="423600"/>
          </a:xfrm>
          <a:prstGeom prst="rect">
            <a:avLst/>
          </a:prstGeom>
        </p:spPr>
        <p:txBody>
          <a:bodyPr spcFirstLastPara="1" wrap="square" lIns="34275" tIns="34275" rIns="34275" bIns="34275" anchor="ctr" anchorCtr="0">
            <a:noAutofit/>
          </a:bodyPr>
          <a:lstStyle>
            <a:lvl1pPr lvl="0" algn="ctr">
              <a:spcBef>
                <a:spcPts val="0"/>
              </a:spcBef>
              <a:spcAft>
                <a:spcPts val="0"/>
              </a:spcAft>
              <a:buSzPts val="2400"/>
              <a:buNone/>
              <a:defRPr sz="2400"/>
            </a:lvl1pPr>
            <a:lvl2pPr lvl="1">
              <a:spcBef>
                <a:spcPts val="0"/>
              </a:spcBef>
              <a:spcAft>
                <a:spcPts val="0"/>
              </a:spcAft>
              <a:buSzPts val="500"/>
              <a:buNone/>
              <a:defRPr>
                <a:latin typeface="Lato Light"/>
                <a:ea typeface="Lato Light"/>
                <a:cs typeface="Lato Light"/>
                <a:sym typeface="Lato Light"/>
              </a:defRPr>
            </a:lvl2pPr>
            <a:lvl3pPr lvl="2">
              <a:spcBef>
                <a:spcPts val="0"/>
              </a:spcBef>
              <a:spcAft>
                <a:spcPts val="0"/>
              </a:spcAft>
              <a:buSzPts val="500"/>
              <a:buNone/>
              <a:defRPr>
                <a:latin typeface="Lato Light"/>
                <a:ea typeface="Lato Light"/>
                <a:cs typeface="Lato Light"/>
                <a:sym typeface="Lato Light"/>
              </a:defRPr>
            </a:lvl3pPr>
            <a:lvl4pPr lvl="3">
              <a:spcBef>
                <a:spcPts val="0"/>
              </a:spcBef>
              <a:spcAft>
                <a:spcPts val="0"/>
              </a:spcAft>
              <a:buSzPts val="500"/>
              <a:buNone/>
              <a:defRPr>
                <a:latin typeface="Lato Light"/>
                <a:ea typeface="Lato Light"/>
                <a:cs typeface="Lato Light"/>
                <a:sym typeface="Lato Light"/>
              </a:defRPr>
            </a:lvl4pPr>
            <a:lvl5pPr lvl="4">
              <a:spcBef>
                <a:spcPts val="0"/>
              </a:spcBef>
              <a:spcAft>
                <a:spcPts val="0"/>
              </a:spcAft>
              <a:buSzPts val="500"/>
              <a:buNone/>
              <a:defRPr>
                <a:latin typeface="Lato Light"/>
                <a:ea typeface="Lato Light"/>
                <a:cs typeface="Lato Light"/>
                <a:sym typeface="Lato Light"/>
              </a:defRPr>
            </a:lvl5pPr>
            <a:lvl6pPr lvl="5">
              <a:spcBef>
                <a:spcPts val="0"/>
              </a:spcBef>
              <a:spcAft>
                <a:spcPts val="0"/>
              </a:spcAft>
              <a:buSzPts val="500"/>
              <a:buNone/>
              <a:defRPr>
                <a:latin typeface="Lato Light"/>
                <a:ea typeface="Lato Light"/>
                <a:cs typeface="Lato Light"/>
                <a:sym typeface="Lato Light"/>
              </a:defRPr>
            </a:lvl6pPr>
            <a:lvl7pPr lvl="6">
              <a:spcBef>
                <a:spcPts val="0"/>
              </a:spcBef>
              <a:spcAft>
                <a:spcPts val="0"/>
              </a:spcAft>
              <a:buSzPts val="500"/>
              <a:buNone/>
              <a:defRPr>
                <a:latin typeface="Lato Light"/>
                <a:ea typeface="Lato Light"/>
                <a:cs typeface="Lato Light"/>
                <a:sym typeface="Lato Light"/>
              </a:defRPr>
            </a:lvl7pPr>
            <a:lvl8pPr lvl="7">
              <a:spcBef>
                <a:spcPts val="0"/>
              </a:spcBef>
              <a:spcAft>
                <a:spcPts val="0"/>
              </a:spcAft>
              <a:buSzPts val="500"/>
              <a:buNone/>
              <a:defRPr>
                <a:latin typeface="Lato Light"/>
                <a:ea typeface="Lato Light"/>
                <a:cs typeface="Lato Light"/>
                <a:sym typeface="Lato Light"/>
              </a:defRPr>
            </a:lvl8pPr>
            <a:lvl9pPr lvl="8">
              <a:spcBef>
                <a:spcPts val="0"/>
              </a:spcBef>
              <a:spcAft>
                <a:spcPts val="0"/>
              </a:spcAft>
              <a:buSzPts val="500"/>
              <a:buNone/>
              <a:defRPr>
                <a:latin typeface="Lato Light"/>
                <a:ea typeface="Lato Light"/>
                <a:cs typeface="Lato Light"/>
                <a:sym typeface="Lato Light"/>
              </a:defRPr>
            </a:lvl9pPr>
          </a:lstStyle>
          <a:p>
            <a:endParaRPr/>
          </a:p>
        </p:txBody>
      </p:sp>
      <p:pic>
        <p:nvPicPr>
          <p:cNvPr id="257" name="Google Shape;257;p25"/>
          <p:cNvPicPr preferRelativeResize="0"/>
          <p:nvPr/>
        </p:nvPicPr>
        <p:blipFill>
          <a:blip r:embed="rId2">
            <a:alphaModFix/>
          </a:blip>
          <a:stretch>
            <a:fillRect/>
          </a:stretch>
        </p:blipFill>
        <p:spPr>
          <a:xfrm rot="-6116682">
            <a:off x="7763298" y="-1902613"/>
            <a:ext cx="3091851" cy="3060275"/>
          </a:xfrm>
          <a:prstGeom prst="rect">
            <a:avLst/>
          </a:prstGeom>
          <a:noFill/>
          <a:ln>
            <a:noFill/>
          </a:ln>
        </p:spPr>
      </p:pic>
      <p:pic>
        <p:nvPicPr>
          <p:cNvPr id="258" name="Google Shape;258;p25"/>
          <p:cNvPicPr preferRelativeResize="0"/>
          <p:nvPr/>
        </p:nvPicPr>
        <p:blipFill>
          <a:blip r:embed="rId3">
            <a:alphaModFix/>
          </a:blip>
          <a:stretch>
            <a:fillRect/>
          </a:stretch>
        </p:blipFill>
        <p:spPr>
          <a:xfrm rot="-1790675">
            <a:off x="-1091425" y="3570450"/>
            <a:ext cx="2524952" cy="25042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259"/>
        <p:cNvGrpSpPr/>
        <p:nvPr/>
      </p:nvGrpSpPr>
      <p:grpSpPr>
        <a:xfrm>
          <a:off x="0" y="0"/>
          <a:ext cx="0" cy="0"/>
          <a:chOff x="0" y="0"/>
          <a:chExt cx="0" cy="0"/>
        </a:xfrm>
      </p:grpSpPr>
      <p:sp>
        <p:nvSpPr>
          <p:cNvPr id="260" name="Google Shape;260;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61" name="Google Shape;261;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62" name="Google Shape;262;p26"/>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6"/>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63" name="Google Shape;263;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4" name="Google Shape;264;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65" name="Google Shape;265;p26"/>
          <p:cNvSpPr/>
          <p:nvPr/>
        </p:nvSpPr>
        <p:spPr>
          <a:xfrm>
            <a:off x="3736306" y="1917865"/>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6" name="Google Shape;266;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7" name="Google Shape;267;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8" name="Google Shape;268;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9" name="Google Shape;269;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dk2"/>
                </a:solidFill>
                <a:latin typeface="Montserrat"/>
                <a:ea typeface="Montserrat"/>
                <a:cs typeface="Montserrat"/>
                <a:sym typeface="Montserrat"/>
              </a:rPr>
              <a:t>01</a:t>
            </a:r>
            <a:endParaRPr sz="1500" b="1">
              <a:solidFill>
                <a:schemeClr val="dk2"/>
              </a:solidFill>
              <a:latin typeface="Montserrat"/>
              <a:ea typeface="Montserrat"/>
              <a:cs typeface="Montserrat"/>
              <a:sym typeface="Montserrat"/>
            </a:endParaRPr>
          </a:p>
        </p:txBody>
      </p:sp>
      <p:sp>
        <p:nvSpPr>
          <p:cNvPr id="270" name="Google Shape;270;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dk2"/>
                </a:solidFill>
                <a:latin typeface="Montserrat"/>
                <a:ea typeface="Montserrat"/>
                <a:cs typeface="Montserrat"/>
                <a:sym typeface="Montserrat"/>
              </a:rPr>
              <a:t>03</a:t>
            </a:r>
            <a:endParaRPr sz="1500" b="1">
              <a:solidFill>
                <a:schemeClr val="dk2"/>
              </a:solidFill>
              <a:latin typeface="Montserrat"/>
              <a:ea typeface="Montserrat"/>
              <a:cs typeface="Montserrat"/>
              <a:sym typeface="Montserrat"/>
            </a:endParaRPr>
          </a:p>
        </p:txBody>
      </p:sp>
      <p:sp>
        <p:nvSpPr>
          <p:cNvPr id="271" name="Google Shape;271;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dk2"/>
                </a:solidFill>
                <a:latin typeface="Montserrat"/>
                <a:ea typeface="Montserrat"/>
                <a:cs typeface="Montserrat"/>
                <a:sym typeface="Montserrat"/>
              </a:rPr>
              <a:t>02</a:t>
            </a:r>
            <a:endParaRPr sz="1500" b="1">
              <a:solidFill>
                <a:schemeClr val="dk2"/>
              </a:solidFill>
              <a:latin typeface="Montserrat"/>
              <a:ea typeface="Montserrat"/>
              <a:cs typeface="Montserrat"/>
              <a:sym typeface="Montserrat"/>
            </a:endParaRPr>
          </a:p>
        </p:txBody>
      </p:sp>
      <p:sp>
        <p:nvSpPr>
          <p:cNvPr id="272" name="Google Shape;272;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dk2"/>
                </a:solidFill>
                <a:latin typeface="Montserrat"/>
                <a:ea typeface="Montserrat"/>
                <a:cs typeface="Montserrat"/>
                <a:sym typeface="Montserrat"/>
              </a:rPr>
              <a:t>04</a:t>
            </a:r>
            <a:endParaRPr sz="1500" b="1">
              <a:solidFill>
                <a:schemeClr val="dk2"/>
              </a:solidFill>
              <a:latin typeface="Montserrat"/>
              <a:ea typeface="Montserrat"/>
              <a:cs typeface="Montserrat"/>
              <a:sym typeface="Montserrat"/>
            </a:endParaRPr>
          </a:p>
        </p:txBody>
      </p:sp>
      <p:sp>
        <p:nvSpPr>
          <p:cNvPr id="273" name="Google Shape;273;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74" name="Google Shape;274;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800"/>
              <a:buNone/>
              <a:defRPr/>
            </a:lvl2pPr>
            <a:lvl3pPr lvl="2" algn="r">
              <a:spcBef>
                <a:spcPts val="0"/>
              </a:spcBef>
              <a:spcAft>
                <a:spcPts val="0"/>
              </a:spcAft>
              <a:buSzPts val="1800"/>
              <a:buNone/>
              <a:defRPr/>
            </a:lvl3pPr>
            <a:lvl4pPr lvl="3" algn="r">
              <a:spcBef>
                <a:spcPts val="0"/>
              </a:spcBef>
              <a:spcAft>
                <a:spcPts val="0"/>
              </a:spcAft>
              <a:buSzPts val="1800"/>
              <a:buNone/>
              <a:defRPr/>
            </a:lvl4pPr>
            <a:lvl5pPr lvl="4" algn="r">
              <a:spcBef>
                <a:spcPts val="0"/>
              </a:spcBef>
              <a:spcAft>
                <a:spcPts val="0"/>
              </a:spcAft>
              <a:buSzPts val="1800"/>
              <a:buNone/>
              <a:defRPr/>
            </a:lvl5pPr>
            <a:lvl6pPr lvl="5" algn="r">
              <a:spcBef>
                <a:spcPts val="0"/>
              </a:spcBef>
              <a:spcAft>
                <a:spcPts val="0"/>
              </a:spcAft>
              <a:buSzPts val="1800"/>
              <a:buNone/>
              <a:defRPr/>
            </a:lvl6pPr>
            <a:lvl7pPr lvl="6" algn="r">
              <a:spcBef>
                <a:spcPts val="0"/>
              </a:spcBef>
              <a:spcAft>
                <a:spcPts val="0"/>
              </a:spcAft>
              <a:buSzPts val="1800"/>
              <a:buNone/>
              <a:defRPr/>
            </a:lvl7pPr>
            <a:lvl8pPr lvl="7" algn="r">
              <a:spcBef>
                <a:spcPts val="0"/>
              </a:spcBef>
              <a:spcAft>
                <a:spcPts val="0"/>
              </a:spcAft>
              <a:buSzPts val="1800"/>
              <a:buNone/>
              <a:defRPr/>
            </a:lvl8pPr>
            <a:lvl9pPr lvl="8" algn="r">
              <a:spcBef>
                <a:spcPts val="0"/>
              </a:spcBef>
              <a:spcAft>
                <a:spcPts val="0"/>
              </a:spcAft>
              <a:buSzPts val="1800"/>
              <a:buNone/>
              <a:defRPr/>
            </a:lvl9pPr>
          </a:lstStyle>
          <a:p>
            <a:endParaRPr/>
          </a:p>
        </p:txBody>
      </p:sp>
      <p:sp>
        <p:nvSpPr>
          <p:cNvPr id="275" name="Google Shape;275;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800"/>
              <a:buNone/>
              <a:defRPr/>
            </a:lvl2pPr>
            <a:lvl3pPr lvl="2" algn="r">
              <a:spcBef>
                <a:spcPts val="0"/>
              </a:spcBef>
              <a:spcAft>
                <a:spcPts val="0"/>
              </a:spcAft>
              <a:buSzPts val="1800"/>
              <a:buNone/>
              <a:defRPr/>
            </a:lvl3pPr>
            <a:lvl4pPr lvl="3" algn="r">
              <a:spcBef>
                <a:spcPts val="0"/>
              </a:spcBef>
              <a:spcAft>
                <a:spcPts val="0"/>
              </a:spcAft>
              <a:buSzPts val="1800"/>
              <a:buNone/>
              <a:defRPr/>
            </a:lvl4pPr>
            <a:lvl5pPr lvl="4" algn="r">
              <a:spcBef>
                <a:spcPts val="0"/>
              </a:spcBef>
              <a:spcAft>
                <a:spcPts val="0"/>
              </a:spcAft>
              <a:buSzPts val="1800"/>
              <a:buNone/>
              <a:defRPr/>
            </a:lvl5pPr>
            <a:lvl6pPr lvl="5" algn="r">
              <a:spcBef>
                <a:spcPts val="0"/>
              </a:spcBef>
              <a:spcAft>
                <a:spcPts val="0"/>
              </a:spcAft>
              <a:buSzPts val="1800"/>
              <a:buNone/>
              <a:defRPr/>
            </a:lvl6pPr>
            <a:lvl7pPr lvl="6" algn="r">
              <a:spcBef>
                <a:spcPts val="0"/>
              </a:spcBef>
              <a:spcAft>
                <a:spcPts val="0"/>
              </a:spcAft>
              <a:buSzPts val="1800"/>
              <a:buNone/>
              <a:defRPr/>
            </a:lvl7pPr>
            <a:lvl8pPr lvl="7" algn="r">
              <a:spcBef>
                <a:spcPts val="0"/>
              </a:spcBef>
              <a:spcAft>
                <a:spcPts val="0"/>
              </a:spcAft>
              <a:buSzPts val="1800"/>
              <a:buNone/>
              <a:defRPr/>
            </a:lvl8pPr>
            <a:lvl9pPr lvl="8" algn="r">
              <a:spcBef>
                <a:spcPts val="0"/>
              </a:spcBef>
              <a:spcAft>
                <a:spcPts val="0"/>
              </a:spcAft>
              <a:buSzPts val="1800"/>
              <a:buNone/>
              <a:defRPr/>
            </a:lvl9pPr>
          </a:lstStyle>
          <a:p>
            <a:endParaRPr/>
          </a:p>
        </p:txBody>
      </p:sp>
      <p:sp>
        <p:nvSpPr>
          <p:cNvPr id="276" name="Google Shape;276;p26"/>
          <p:cNvSpPr txBox="1">
            <a:spLocks noGrp="1"/>
          </p:cNvSpPr>
          <p:nvPr>
            <p:ph type="title"/>
          </p:nvPr>
        </p:nvSpPr>
        <p:spPr>
          <a:xfrm>
            <a:off x="1245150" y="401725"/>
            <a:ext cx="6653700" cy="423600"/>
          </a:xfrm>
          <a:prstGeom prst="rect">
            <a:avLst/>
          </a:prstGeom>
        </p:spPr>
        <p:txBody>
          <a:bodyPr spcFirstLastPara="1" wrap="square" lIns="34275" tIns="34275" rIns="34275" bIns="34275" anchor="ctr" anchorCtr="0">
            <a:noAutofit/>
          </a:bodyPr>
          <a:lstStyle>
            <a:lvl1pPr lvl="0" algn="ctr">
              <a:spcBef>
                <a:spcPts val="0"/>
              </a:spcBef>
              <a:spcAft>
                <a:spcPts val="0"/>
              </a:spcAft>
              <a:buSzPts val="2400"/>
              <a:buNone/>
              <a:defRPr sz="2400"/>
            </a:lvl1pPr>
            <a:lvl2pPr lvl="1">
              <a:spcBef>
                <a:spcPts val="0"/>
              </a:spcBef>
              <a:spcAft>
                <a:spcPts val="0"/>
              </a:spcAft>
              <a:buSzPts val="500"/>
              <a:buNone/>
              <a:defRPr>
                <a:latin typeface="Lato Light"/>
                <a:ea typeface="Lato Light"/>
                <a:cs typeface="Lato Light"/>
                <a:sym typeface="Lato Light"/>
              </a:defRPr>
            </a:lvl2pPr>
            <a:lvl3pPr lvl="2">
              <a:spcBef>
                <a:spcPts val="0"/>
              </a:spcBef>
              <a:spcAft>
                <a:spcPts val="0"/>
              </a:spcAft>
              <a:buSzPts val="500"/>
              <a:buNone/>
              <a:defRPr>
                <a:latin typeface="Lato Light"/>
                <a:ea typeface="Lato Light"/>
                <a:cs typeface="Lato Light"/>
                <a:sym typeface="Lato Light"/>
              </a:defRPr>
            </a:lvl3pPr>
            <a:lvl4pPr lvl="3">
              <a:spcBef>
                <a:spcPts val="0"/>
              </a:spcBef>
              <a:spcAft>
                <a:spcPts val="0"/>
              </a:spcAft>
              <a:buSzPts val="500"/>
              <a:buNone/>
              <a:defRPr>
                <a:latin typeface="Lato Light"/>
                <a:ea typeface="Lato Light"/>
                <a:cs typeface="Lato Light"/>
                <a:sym typeface="Lato Light"/>
              </a:defRPr>
            </a:lvl4pPr>
            <a:lvl5pPr lvl="4">
              <a:spcBef>
                <a:spcPts val="0"/>
              </a:spcBef>
              <a:spcAft>
                <a:spcPts val="0"/>
              </a:spcAft>
              <a:buSzPts val="500"/>
              <a:buNone/>
              <a:defRPr>
                <a:latin typeface="Lato Light"/>
                <a:ea typeface="Lato Light"/>
                <a:cs typeface="Lato Light"/>
                <a:sym typeface="Lato Light"/>
              </a:defRPr>
            </a:lvl5pPr>
            <a:lvl6pPr lvl="5">
              <a:spcBef>
                <a:spcPts val="0"/>
              </a:spcBef>
              <a:spcAft>
                <a:spcPts val="0"/>
              </a:spcAft>
              <a:buSzPts val="500"/>
              <a:buNone/>
              <a:defRPr>
                <a:latin typeface="Lato Light"/>
                <a:ea typeface="Lato Light"/>
                <a:cs typeface="Lato Light"/>
                <a:sym typeface="Lato Light"/>
              </a:defRPr>
            </a:lvl6pPr>
            <a:lvl7pPr lvl="6">
              <a:spcBef>
                <a:spcPts val="0"/>
              </a:spcBef>
              <a:spcAft>
                <a:spcPts val="0"/>
              </a:spcAft>
              <a:buSzPts val="500"/>
              <a:buNone/>
              <a:defRPr>
                <a:latin typeface="Lato Light"/>
                <a:ea typeface="Lato Light"/>
                <a:cs typeface="Lato Light"/>
                <a:sym typeface="Lato Light"/>
              </a:defRPr>
            </a:lvl7pPr>
            <a:lvl8pPr lvl="7">
              <a:spcBef>
                <a:spcPts val="0"/>
              </a:spcBef>
              <a:spcAft>
                <a:spcPts val="0"/>
              </a:spcAft>
              <a:buSzPts val="500"/>
              <a:buNone/>
              <a:defRPr>
                <a:latin typeface="Lato Light"/>
                <a:ea typeface="Lato Light"/>
                <a:cs typeface="Lato Light"/>
                <a:sym typeface="Lato Light"/>
              </a:defRPr>
            </a:lvl8pPr>
            <a:lvl9pPr lvl="8">
              <a:spcBef>
                <a:spcPts val="0"/>
              </a:spcBef>
              <a:spcAft>
                <a:spcPts val="0"/>
              </a:spcAft>
              <a:buSzPts val="500"/>
              <a:buNone/>
              <a:defRPr>
                <a:latin typeface="Lato Light"/>
                <a:ea typeface="Lato Light"/>
                <a:cs typeface="Lato Light"/>
                <a:sym typeface="Lato Light"/>
              </a:defRPr>
            </a:lvl9pPr>
          </a:lstStyle>
          <a:p>
            <a:endParaRPr/>
          </a:p>
        </p:txBody>
      </p:sp>
      <p:pic>
        <p:nvPicPr>
          <p:cNvPr id="277" name="Google Shape;277;p26"/>
          <p:cNvPicPr preferRelativeResize="0"/>
          <p:nvPr/>
        </p:nvPicPr>
        <p:blipFill>
          <a:blip r:embed="rId2">
            <a:alphaModFix/>
          </a:blip>
          <a:stretch>
            <a:fillRect/>
          </a:stretch>
        </p:blipFill>
        <p:spPr>
          <a:xfrm rot="3944488">
            <a:off x="7631310" y="-2091754"/>
            <a:ext cx="3396154" cy="3642659"/>
          </a:xfrm>
          <a:prstGeom prst="rect">
            <a:avLst/>
          </a:prstGeom>
          <a:noFill/>
          <a:ln>
            <a:noFill/>
          </a:ln>
        </p:spPr>
      </p:pic>
      <p:pic>
        <p:nvPicPr>
          <p:cNvPr id="278" name="Google Shape;278;p26"/>
          <p:cNvPicPr preferRelativeResize="0"/>
          <p:nvPr/>
        </p:nvPicPr>
        <p:blipFill>
          <a:blip r:embed="rId3">
            <a:alphaModFix/>
          </a:blip>
          <a:stretch>
            <a:fillRect/>
          </a:stretch>
        </p:blipFill>
        <p:spPr>
          <a:xfrm rot="-1048190">
            <a:off x="-1060326" y="4049474"/>
            <a:ext cx="2332475" cy="2399244"/>
          </a:xfrm>
          <a:prstGeom prst="rect">
            <a:avLst/>
          </a:prstGeom>
          <a:noFill/>
          <a:ln>
            <a:noFill/>
          </a:ln>
        </p:spPr>
      </p:pic>
      <p:pic>
        <p:nvPicPr>
          <p:cNvPr id="279" name="Google Shape;279;p26" descr=" "/>
          <p:cNvPicPr preferRelativeResize="0"/>
          <p:nvPr/>
        </p:nvPicPr>
        <p:blipFill rotWithShape="1">
          <a:blip r:embed="rId4">
            <a:alphaModFix/>
          </a:blip>
          <a:srcRect/>
          <a:stretch/>
        </p:blipFill>
        <p:spPr>
          <a:xfrm>
            <a:off x="8687083" y="4776950"/>
            <a:ext cx="638850" cy="5391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280"/>
        <p:cNvGrpSpPr/>
        <p:nvPr/>
      </p:nvGrpSpPr>
      <p:grpSpPr>
        <a:xfrm>
          <a:off x="0" y="0"/>
          <a:ext cx="0" cy="0"/>
          <a:chOff x="0" y="0"/>
          <a:chExt cx="0" cy="0"/>
        </a:xfrm>
      </p:grpSpPr>
      <p:sp>
        <p:nvSpPr>
          <p:cNvPr id="281" name="Google Shape;281;p27"/>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282" name="Google Shape;282;p27"/>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283" name="Google Shape;283;p27"/>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84" name="Google Shape;284;p27"/>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85" name="Google Shape;285;p27"/>
          <p:cNvSpPr txBox="1">
            <a:spLocks noGrp="1"/>
          </p:cNvSpPr>
          <p:nvPr>
            <p:ph type="title"/>
          </p:nvPr>
        </p:nvSpPr>
        <p:spPr>
          <a:xfrm>
            <a:off x="1245150" y="401725"/>
            <a:ext cx="6653700" cy="423600"/>
          </a:xfrm>
          <a:prstGeom prst="rect">
            <a:avLst/>
          </a:prstGeom>
        </p:spPr>
        <p:txBody>
          <a:bodyPr spcFirstLastPara="1" wrap="square" lIns="34275" tIns="34275" rIns="34275" bIns="34275" anchor="ctr" anchorCtr="0">
            <a:noAutofit/>
          </a:bodyPr>
          <a:lstStyle>
            <a:lvl1pPr lvl="0" algn="ctr">
              <a:spcBef>
                <a:spcPts val="0"/>
              </a:spcBef>
              <a:spcAft>
                <a:spcPts val="0"/>
              </a:spcAft>
              <a:buSzPts val="2400"/>
              <a:buNone/>
              <a:defRPr sz="2400"/>
            </a:lvl1pPr>
            <a:lvl2pPr lvl="1">
              <a:spcBef>
                <a:spcPts val="0"/>
              </a:spcBef>
              <a:spcAft>
                <a:spcPts val="0"/>
              </a:spcAft>
              <a:buSzPts val="500"/>
              <a:buNone/>
              <a:defRPr>
                <a:latin typeface="Lato Light"/>
                <a:ea typeface="Lato Light"/>
                <a:cs typeface="Lato Light"/>
                <a:sym typeface="Lato Light"/>
              </a:defRPr>
            </a:lvl2pPr>
            <a:lvl3pPr lvl="2">
              <a:spcBef>
                <a:spcPts val="0"/>
              </a:spcBef>
              <a:spcAft>
                <a:spcPts val="0"/>
              </a:spcAft>
              <a:buSzPts val="500"/>
              <a:buNone/>
              <a:defRPr>
                <a:latin typeface="Lato Light"/>
                <a:ea typeface="Lato Light"/>
                <a:cs typeface="Lato Light"/>
                <a:sym typeface="Lato Light"/>
              </a:defRPr>
            </a:lvl3pPr>
            <a:lvl4pPr lvl="3">
              <a:spcBef>
                <a:spcPts val="0"/>
              </a:spcBef>
              <a:spcAft>
                <a:spcPts val="0"/>
              </a:spcAft>
              <a:buSzPts val="500"/>
              <a:buNone/>
              <a:defRPr>
                <a:latin typeface="Lato Light"/>
                <a:ea typeface="Lato Light"/>
                <a:cs typeface="Lato Light"/>
                <a:sym typeface="Lato Light"/>
              </a:defRPr>
            </a:lvl4pPr>
            <a:lvl5pPr lvl="4">
              <a:spcBef>
                <a:spcPts val="0"/>
              </a:spcBef>
              <a:spcAft>
                <a:spcPts val="0"/>
              </a:spcAft>
              <a:buSzPts val="500"/>
              <a:buNone/>
              <a:defRPr>
                <a:latin typeface="Lato Light"/>
                <a:ea typeface="Lato Light"/>
                <a:cs typeface="Lato Light"/>
                <a:sym typeface="Lato Light"/>
              </a:defRPr>
            </a:lvl5pPr>
            <a:lvl6pPr lvl="5">
              <a:spcBef>
                <a:spcPts val="0"/>
              </a:spcBef>
              <a:spcAft>
                <a:spcPts val="0"/>
              </a:spcAft>
              <a:buSzPts val="500"/>
              <a:buNone/>
              <a:defRPr>
                <a:latin typeface="Lato Light"/>
                <a:ea typeface="Lato Light"/>
                <a:cs typeface="Lato Light"/>
                <a:sym typeface="Lato Light"/>
              </a:defRPr>
            </a:lvl6pPr>
            <a:lvl7pPr lvl="6">
              <a:spcBef>
                <a:spcPts val="0"/>
              </a:spcBef>
              <a:spcAft>
                <a:spcPts val="0"/>
              </a:spcAft>
              <a:buSzPts val="500"/>
              <a:buNone/>
              <a:defRPr>
                <a:latin typeface="Lato Light"/>
                <a:ea typeface="Lato Light"/>
                <a:cs typeface="Lato Light"/>
                <a:sym typeface="Lato Light"/>
              </a:defRPr>
            </a:lvl7pPr>
            <a:lvl8pPr lvl="7">
              <a:spcBef>
                <a:spcPts val="0"/>
              </a:spcBef>
              <a:spcAft>
                <a:spcPts val="0"/>
              </a:spcAft>
              <a:buSzPts val="500"/>
              <a:buNone/>
              <a:defRPr>
                <a:latin typeface="Lato Light"/>
                <a:ea typeface="Lato Light"/>
                <a:cs typeface="Lato Light"/>
                <a:sym typeface="Lato Light"/>
              </a:defRPr>
            </a:lvl8pPr>
            <a:lvl9pPr lvl="8">
              <a:spcBef>
                <a:spcPts val="0"/>
              </a:spcBef>
              <a:spcAft>
                <a:spcPts val="0"/>
              </a:spcAft>
              <a:buSzPts val="500"/>
              <a:buNone/>
              <a:defRPr>
                <a:latin typeface="Lato Light"/>
                <a:ea typeface="Lato Light"/>
                <a:cs typeface="Lato Light"/>
                <a:sym typeface="Lato Light"/>
              </a:defRPr>
            </a:lvl9pPr>
          </a:lstStyle>
          <a:p>
            <a:endParaRPr/>
          </a:p>
        </p:txBody>
      </p:sp>
      <p:grpSp>
        <p:nvGrpSpPr>
          <p:cNvPr id="286" name="Google Shape;286;p27"/>
          <p:cNvGrpSpPr/>
          <p:nvPr/>
        </p:nvGrpSpPr>
        <p:grpSpPr>
          <a:xfrm>
            <a:off x="3095387" y="1241947"/>
            <a:ext cx="2953226" cy="2951755"/>
            <a:chOff x="3102287" y="1429998"/>
            <a:chExt cx="2953226" cy="2951755"/>
          </a:xfrm>
        </p:grpSpPr>
        <p:sp>
          <p:nvSpPr>
            <p:cNvPr id="287" name="Google Shape;287;p27"/>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88" name="Google Shape;288;p27"/>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89" name="Google Shape;289;p27"/>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90" name="Google Shape;290;p27"/>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91" name="Google Shape;291;p27"/>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92" name="Google Shape;292;p27"/>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a:ea typeface="Poppins"/>
                  <a:cs typeface="Poppins"/>
                  <a:sym typeface="Poppins"/>
                </a:rPr>
                <a:t>01</a:t>
              </a:r>
              <a:endParaRPr sz="1600"/>
            </a:p>
          </p:txBody>
        </p:sp>
        <p:sp>
          <p:nvSpPr>
            <p:cNvPr id="293" name="Google Shape;293;p27"/>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a:ea typeface="Poppins"/>
                  <a:cs typeface="Poppins"/>
                  <a:sym typeface="Poppins"/>
                </a:rPr>
                <a:t>02</a:t>
              </a:r>
              <a:endParaRPr sz="1600"/>
            </a:p>
          </p:txBody>
        </p:sp>
        <p:sp>
          <p:nvSpPr>
            <p:cNvPr id="294" name="Google Shape;294;p27"/>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a:ea typeface="Poppins"/>
                  <a:cs typeface="Poppins"/>
                  <a:sym typeface="Poppins"/>
                </a:rPr>
                <a:t>03</a:t>
              </a:r>
              <a:endParaRPr sz="1600"/>
            </a:p>
          </p:txBody>
        </p:sp>
        <p:sp>
          <p:nvSpPr>
            <p:cNvPr id="295" name="Google Shape;295;p27"/>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a:ea typeface="Poppins"/>
                  <a:cs typeface="Poppins"/>
                  <a:sym typeface="Poppins"/>
                </a:rPr>
                <a:t>04</a:t>
              </a:r>
              <a:endParaRPr sz="1600"/>
            </a:p>
          </p:txBody>
        </p:sp>
        <p:sp>
          <p:nvSpPr>
            <p:cNvPr id="296" name="Google Shape;296;p27"/>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a:ea typeface="Poppins"/>
                  <a:cs typeface="Poppins"/>
                  <a:sym typeface="Poppins"/>
                </a:rPr>
                <a:t>05</a:t>
              </a:r>
              <a:endParaRPr sz="1600"/>
            </a:p>
          </p:txBody>
        </p:sp>
      </p:grpSp>
      <p:sp>
        <p:nvSpPr>
          <p:cNvPr id="297" name="Google Shape;297;p27"/>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pic>
        <p:nvPicPr>
          <p:cNvPr id="298" name="Google Shape;298;p27" descr=" "/>
          <p:cNvPicPr preferRelativeResize="0"/>
          <p:nvPr/>
        </p:nvPicPr>
        <p:blipFill rotWithShape="1">
          <a:blip r:embed="rId2">
            <a:alphaModFix/>
          </a:blip>
          <a:srcRect/>
          <a:stretch/>
        </p:blipFill>
        <p:spPr>
          <a:xfrm>
            <a:off x="139374" y="4423803"/>
            <a:ext cx="247715" cy="202697"/>
          </a:xfrm>
          <a:prstGeom prst="rect">
            <a:avLst/>
          </a:prstGeom>
          <a:noFill/>
          <a:ln>
            <a:noFill/>
          </a:ln>
        </p:spPr>
      </p:pic>
      <p:pic>
        <p:nvPicPr>
          <p:cNvPr id="299" name="Google Shape;299;p27" descr=" "/>
          <p:cNvPicPr preferRelativeResize="0"/>
          <p:nvPr/>
        </p:nvPicPr>
        <p:blipFill rotWithShape="1">
          <a:blip r:embed="rId3">
            <a:alphaModFix/>
          </a:blip>
          <a:srcRect/>
          <a:stretch/>
        </p:blipFill>
        <p:spPr>
          <a:xfrm>
            <a:off x="4242268" y="4213922"/>
            <a:ext cx="186342" cy="156315"/>
          </a:xfrm>
          <a:prstGeom prst="rect">
            <a:avLst/>
          </a:prstGeom>
          <a:noFill/>
          <a:ln>
            <a:noFill/>
          </a:ln>
        </p:spPr>
      </p:pic>
      <p:pic>
        <p:nvPicPr>
          <p:cNvPr id="300" name="Google Shape;300;p27" descr=" "/>
          <p:cNvPicPr preferRelativeResize="0"/>
          <p:nvPr/>
        </p:nvPicPr>
        <p:blipFill rotWithShape="1">
          <a:blip r:embed="rId4">
            <a:alphaModFix/>
          </a:blip>
          <a:srcRect/>
          <a:stretch/>
        </p:blipFill>
        <p:spPr>
          <a:xfrm>
            <a:off x="2686354" y="4304750"/>
            <a:ext cx="9525" cy="119048"/>
          </a:xfrm>
          <a:prstGeom prst="rect">
            <a:avLst/>
          </a:prstGeom>
          <a:noFill/>
          <a:ln>
            <a:noFill/>
          </a:ln>
        </p:spPr>
      </p:pic>
      <p:pic>
        <p:nvPicPr>
          <p:cNvPr id="301" name="Google Shape;301;p27" descr=" "/>
          <p:cNvPicPr preferRelativeResize="0"/>
          <p:nvPr/>
        </p:nvPicPr>
        <p:blipFill rotWithShape="1">
          <a:blip r:embed="rId5">
            <a:alphaModFix/>
          </a:blip>
          <a:srcRect/>
          <a:stretch/>
        </p:blipFill>
        <p:spPr>
          <a:xfrm>
            <a:off x="2619678" y="4360709"/>
            <a:ext cx="126206" cy="9525"/>
          </a:xfrm>
          <a:prstGeom prst="rect">
            <a:avLst/>
          </a:prstGeom>
          <a:noFill/>
          <a:ln>
            <a:noFill/>
          </a:ln>
        </p:spPr>
      </p:pic>
      <p:pic>
        <p:nvPicPr>
          <p:cNvPr id="302" name="Google Shape;302;p27" descr=" "/>
          <p:cNvPicPr preferRelativeResize="0"/>
          <p:nvPr/>
        </p:nvPicPr>
        <p:blipFill rotWithShape="1">
          <a:blip r:embed="rId6">
            <a:alphaModFix/>
          </a:blip>
          <a:srcRect/>
          <a:stretch/>
        </p:blipFill>
        <p:spPr>
          <a:xfrm>
            <a:off x="2648849" y="4321940"/>
            <a:ext cx="76200" cy="76191"/>
          </a:xfrm>
          <a:prstGeom prst="rect">
            <a:avLst/>
          </a:prstGeom>
          <a:noFill/>
          <a:ln>
            <a:noFill/>
          </a:ln>
        </p:spPr>
      </p:pic>
      <p:pic>
        <p:nvPicPr>
          <p:cNvPr id="303" name="Google Shape;303;p27" descr=" "/>
          <p:cNvPicPr preferRelativeResize="0"/>
          <p:nvPr/>
        </p:nvPicPr>
        <p:blipFill rotWithShape="1">
          <a:blip r:embed="rId7">
            <a:alphaModFix/>
          </a:blip>
          <a:srcRect/>
          <a:stretch/>
        </p:blipFill>
        <p:spPr>
          <a:xfrm>
            <a:off x="2231617" y="4655018"/>
            <a:ext cx="1043003" cy="488477"/>
          </a:xfrm>
          <a:prstGeom prst="rect">
            <a:avLst/>
          </a:prstGeom>
          <a:noFill/>
          <a:ln>
            <a:noFill/>
          </a:ln>
        </p:spPr>
      </p:pic>
      <p:pic>
        <p:nvPicPr>
          <p:cNvPr id="304" name="Google Shape;304;p27" descr=" "/>
          <p:cNvPicPr preferRelativeResize="0"/>
          <p:nvPr/>
        </p:nvPicPr>
        <p:blipFill rotWithShape="1">
          <a:blip r:embed="rId7">
            <a:alphaModFix/>
          </a:blip>
          <a:srcRect/>
          <a:stretch/>
        </p:blipFill>
        <p:spPr>
          <a:xfrm rot="3668457">
            <a:off x="8156892" y="75518"/>
            <a:ext cx="1043003" cy="488477"/>
          </a:xfrm>
          <a:prstGeom prst="rect">
            <a:avLst/>
          </a:prstGeom>
          <a:noFill/>
          <a:ln>
            <a:noFill/>
          </a:ln>
        </p:spPr>
      </p:pic>
      <p:pic>
        <p:nvPicPr>
          <p:cNvPr id="305" name="Google Shape;305;p27" descr=" "/>
          <p:cNvPicPr preferRelativeResize="0"/>
          <p:nvPr/>
        </p:nvPicPr>
        <p:blipFill rotWithShape="1">
          <a:blip r:embed="rId8">
            <a:alphaModFix/>
          </a:blip>
          <a:srcRect/>
          <a:stretch/>
        </p:blipFill>
        <p:spPr>
          <a:xfrm>
            <a:off x="-78417" y="-106680"/>
            <a:ext cx="465512" cy="50840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948037" y="502088"/>
            <a:ext cx="7248000" cy="717300"/>
          </a:xfrm>
          <a:prstGeom prst="rect">
            <a:avLst/>
          </a:prstGeom>
          <a:noFill/>
          <a:ln>
            <a:noFill/>
          </a:ln>
        </p:spPr>
        <p:txBody>
          <a:bodyPr spcFirstLastPara="1" wrap="square" lIns="34275" tIns="34275" rIns="34275" bIns="34275" anchor="t" anchorCtr="0">
            <a:spAutoFit/>
          </a:bodyPr>
          <a:lstStyle>
            <a:lvl1pPr lvl="0">
              <a:spcBef>
                <a:spcPts val="0"/>
              </a:spcBef>
              <a:spcAft>
                <a:spcPts val="0"/>
              </a:spcAft>
              <a:buClr>
                <a:schemeClr val="dk1"/>
              </a:buClr>
              <a:buSzPts val="4100"/>
              <a:buFont typeface="Balsamiq Sans"/>
              <a:buNone/>
              <a:defRPr sz="4100" b="1">
                <a:solidFill>
                  <a:schemeClr val="dk1"/>
                </a:solidFill>
                <a:latin typeface="Balsamiq Sans"/>
                <a:ea typeface="Balsamiq Sans"/>
                <a:cs typeface="Balsamiq Sans"/>
                <a:sym typeface="Balsamiq Sans"/>
              </a:defRPr>
            </a:lvl1pPr>
            <a:lvl2pPr lvl="1">
              <a:spcBef>
                <a:spcPts val="0"/>
              </a:spcBef>
              <a:spcAft>
                <a:spcPts val="0"/>
              </a:spcAft>
              <a:buSzPts val="500"/>
              <a:buNone/>
              <a:defRPr sz="500"/>
            </a:lvl2pPr>
            <a:lvl3pPr lvl="2">
              <a:spcBef>
                <a:spcPts val="0"/>
              </a:spcBef>
              <a:spcAft>
                <a:spcPts val="0"/>
              </a:spcAft>
              <a:buSzPts val="500"/>
              <a:buNone/>
              <a:defRPr sz="500"/>
            </a:lvl3pPr>
            <a:lvl4pPr lvl="3">
              <a:spcBef>
                <a:spcPts val="0"/>
              </a:spcBef>
              <a:spcAft>
                <a:spcPts val="0"/>
              </a:spcAft>
              <a:buSzPts val="500"/>
              <a:buNone/>
              <a:defRPr sz="500"/>
            </a:lvl4pPr>
            <a:lvl5pPr lvl="4">
              <a:spcBef>
                <a:spcPts val="0"/>
              </a:spcBef>
              <a:spcAft>
                <a:spcPts val="0"/>
              </a:spcAft>
              <a:buSzPts val="500"/>
              <a:buNone/>
              <a:defRPr sz="500"/>
            </a:lvl5pPr>
            <a:lvl6pPr lvl="5">
              <a:spcBef>
                <a:spcPts val="0"/>
              </a:spcBef>
              <a:spcAft>
                <a:spcPts val="0"/>
              </a:spcAft>
              <a:buSzPts val="500"/>
              <a:buNone/>
              <a:defRPr sz="500"/>
            </a:lvl6pPr>
            <a:lvl7pPr lvl="6">
              <a:spcBef>
                <a:spcPts val="0"/>
              </a:spcBef>
              <a:spcAft>
                <a:spcPts val="0"/>
              </a:spcAft>
              <a:buSzPts val="500"/>
              <a:buNone/>
              <a:defRPr sz="500"/>
            </a:lvl7pPr>
            <a:lvl8pPr lvl="7">
              <a:spcBef>
                <a:spcPts val="0"/>
              </a:spcBef>
              <a:spcAft>
                <a:spcPts val="0"/>
              </a:spcAft>
              <a:buSzPts val="500"/>
              <a:buNone/>
              <a:defRPr sz="500"/>
            </a:lvl8pPr>
            <a:lvl9pPr lvl="8">
              <a:spcBef>
                <a:spcPts val="0"/>
              </a:spcBef>
              <a:spcAft>
                <a:spcPts val="0"/>
              </a:spcAft>
              <a:buSzPts val="500"/>
              <a:buNone/>
              <a:defRPr sz="500"/>
            </a:lvl9pPr>
          </a:lstStyle>
          <a:p>
            <a:endParaRPr/>
          </a:p>
        </p:txBody>
      </p:sp>
      <p:sp>
        <p:nvSpPr>
          <p:cNvPr id="52" name="Google Shape;52;p13"/>
          <p:cNvSpPr txBox="1">
            <a:spLocks noGrp="1"/>
          </p:cNvSpPr>
          <p:nvPr>
            <p:ph type="body" idx="1"/>
          </p:nvPr>
        </p:nvSpPr>
        <p:spPr>
          <a:xfrm>
            <a:off x="948100" y="2097750"/>
            <a:ext cx="7248000" cy="2581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7" r:id="rId5"/>
    <p:sldLayoutId id="2147483669"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mailto:mAP@0.5:0.05:0.95"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title"/>
          </p:nvPr>
        </p:nvSpPr>
        <p:spPr>
          <a:xfrm>
            <a:off x="732150" y="2208288"/>
            <a:ext cx="7679700" cy="7269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GB" dirty="0"/>
              <a:t>Introduction to Computer Vision and Object Detection</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17" y="329596"/>
            <a:ext cx="8083200" cy="561662"/>
          </a:xfrm>
        </p:spPr>
        <p:txBody>
          <a:bodyPr/>
          <a:lstStyle/>
          <a:p>
            <a:r>
              <a:rPr lang="en-US" sz="3200" dirty="0" smtClean="0"/>
              <a:t>Object Detection Approaches</a:t>
            </a:r>
            <a:endParaRPr lang="en-US" sz="3200" dirty="0"/>
          </a:p>
        </p:txBody>
      </p:sp>
      <p:sp>
        <p:nvSpPr>
          <p:cNvPr id="4" name="Title 1"/>
          <p:cNvSpPr txBox="1">
            <a:spLocks/>
          </p:cNvSpPr>
          <p:nvPr/>
        </p:nvSpPr>
        <p:spPr>
          <a:xfrm>
            <a:off x="2087373" y="891258"/>
            <a:ext cx="4876487" cy="561662"/>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9pPr>
          </a:lstStyle>
          <a:p>
            <a:r>
              <a:rPr lang="en-US" sz="3200" b="0" dirty="0" smtClean="0">
                <a:ln w="0"/>
                <a:solidFill>
                  <a:schemeClr val="tx1"/>
                </a:solidFill>
                <a:effectLst>
                  <a:outerShdw blurRad="38100" dist="19050" dir="2700000" algn="tl" rotWithShape="0">
                    <a:schemeClr val="dk1">
                      <a:alpha val="40000"/>
                    </a:schemeClr>
                  </a:outerShdw>
                </a:effectLst>
              </a:rPr>
              <a:t>Sliding Window</a:t>
            </a:r>
            <a:endParaRPr lang="en-US" sz="3200" b="0"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727" y="1890506"/>
            <a:ext cx="3413420" cy="2442238"/>
          </a:xfrm>
          <a:prstGeom prst="rect">
            <a:avLst/>
          </a:prstGeom>
        </p:spPr>
      </p:pic>
    </p:spTree>
    <p:extLst>
      <p:ext uri="{BB962C8B-B14F-4D97-AF65-F5344CB8AC3E}">
        <p14:creationId xmlns:p14="http://schemas.microsoft.com/office/powerpoint/2010/main" val="19190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17" y="329596"/>
            <a:ext cx="8083200" cy="561662"/>
          </a:xfrm>
        </p:spPr>
        <p:txBody>
          <a:bodyPr/>
          <a:lstStyle/>
          <a:p>
            <a:r>
              <a:rPr lang="en-US" sz="3200" dirty="0" smtClean="0"/>
              <a:t>Object Detection Approaches</a:t>
            </a:r>
            <a:endParaRPr lang="en-US" sz="3200" dirty="0"/>
          </a:p>
        </p:txBody>
      </p:sp>
      <p:sp>
        <p:nvSpPr>
          <p:cNvPr id="4" name="Title 1"/>
          <p:cNvSpPr txBox="1">
            <a:spLocks/>
          </p:cNvSpPr>
          <p:nvPr/>
        </p:nvSpPr>
        <p:spPr>
          <a:xfrm>
            <a:off x="2087373" y="891258"/>
            <a:ext cx="4876487" cy="561662"/>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9pPr>
          </a:lstStyle>
          <a:p>
            <a:r>
              <a:rPr lang="en-US" sz="3200" b="0" dirty="0" smtClean="0">
                <a:ln w="0"/>
                <a:solidFill>
                  <a:schemeClr val="tx1"/>
                </a:solidFill>
                <a:effectLst>
                  <a:outerShdw blurRad="38100" dist="19050" dir="2700000" algn="tl" rotWithShape="0">
                    <a:schemeClr val="dk1">
                      <a:alpha val="40000"/>
                    </a:schemeClr>
                  </a:outerShdw>
                </a:effectLst>
              </a:rPr>
              <a:t>Sliding Window</a:t>
            </a:r>
            <a:endParaRPr lang="en-US" sz="3200" b="0" dirty="0">
              <a:ln w="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727" y="1890505"/>
            <a:ext cx="3413420" cy="2448913"/>
          </a:xfrm>
          <a:prstGeom prst="rect">
            <a:avLst/>
          </a:prstGeom>
        </p:spPr>
      </p:pic>
    </p:spTree>
    <p:extLst>
      <p:ext uri="{BB962C8B-B14F-4D97-AF65-F5344CB8AC3E}">
        <p14:creationId xmlns:p14="http://schemas.microsoft.com/office/powerpoint/2010/main" val="442481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a:ln w="0"/>
                <a:solidFill>
                  <a:schemeClr val="tx1"/>
                </a:solidFill>
                <a:effectLst>
                  <a:outerShdw blurRad="38100" dist="19050" dir="2700000" algn="tl" rotWithShape="0">
                    <a:schemeClr val="dk1">
                      <a:alpha val="40000"/>
                    </a:schemeClr>
                  </a:outerShdw>
                </a:effectLst>
              </a:rPr>
              <a:t>Sliding Window</a:t>
            </a:r>
          </a:p>
        </p:txBody>
      </p:sp>
      <p:sp>
        <p:nvSpPr>
          <p:cNvPr id="4" name="Title 1"/>
          <p:cNvSpPr txBox="1">
            <a:spLocks/>
          </p:cNvSpPr>
          <p:nvPr/>
        </p:nvSpPr>
        <p:spPr>
          <a:xfrm>
            <a:off x="3052988" y="891258"/>
            <a:ext cx="2946030" cy="4385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9pPr>
          </a:lstStyle>
          <a:p>
            <a:r>
              <a:rPr lang="en-US" sz="2400" b="0" dirty="0" smtClean="0">
                <a:ln w="0"/>
                <a:solidFill>
                  <a:schemeClr val="accent1"/>
                </a:solidFill>
                <a:effectLst>
                  <a:outerShdw blurRad="38100" dist="25400" dir="5400000" algn="ctr" rotWithShape="0">
                    <a:srgbClr val="6E747A">
                      <a:alpha val="43000"/>
                    </a:srgbClr>
                  </a:outerShdw>
                </a:effectLst>
              </a:rPr>
              <a:t>How does it work ?!</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526056" y="1452920"/>
            <a:ext cx="5472962" cy="2031325"/>
          </a:xfrm>
          <a:prstGeom prst="rect">
            <a:avLst/>
          </a:prstGeom>
        </p:spPr>
        <p:txBody>
          <a:bodyPr wrap="square">
            <a:spAutoFit/>
          </a:bodyPr>
          <a:lstStyle/>
          <a:p>
            <a:pPr marL="342900" indent="-342900">
              <a:buAutoNum type="arabicPeriod"/>
            </a:pPr>
            <a:r>
              <a:rPr lang="en-US" sz="1800" dirty="0" smtClean="0">
                <a:ln w="0"/>
                <a:solidFill>
                  <a:schemeClr val="tx1"/>
                </a:solidFill>
                <a:effectLst>
                  <a:outerShdw blurRad="38100" dist="19050" dir="2700000" algn="tl" rotWithShape="0">
                    <a:schemeClr val="dk1">
                      <a:alpha val="40000"/>
                    </a:schemeClr>
                  </a:outerShdw>
                </a:effectLst>
                <a:latin typeface="Google Sans"/>
              </a:rPr>
              <a:t>Template-based</a:t>
            </a:r>
          </a:p>
          <a:p>
            <a:endParaRPr lang="en-US" sz="1800" dirty="0">
              <a:ln w="0"/>
              <a:solidFill>
                <a:schemeClr val="tx1"/>
              </a:solidFill>
              <a:effectLst>
                <a:outerShdw blurRad="38100" dist="19050" dir="2700000" algn="tl" rotWithShape="0">
                  <a:schemeClr val="dk1">
                    <a:alpha val="40000"/>
                  </a:schemeClr>
                </a:outerShdw>
              </a:effectLst>
              <a:latin typeface="Google Sans"/>
            </a:endParaRPr>
          </a:p>
          <a:p>
            <a:pPr marL="342900" indent="-342900">
              <a:buAutoNum type="arabicPeriod"/>
            </a:pPr>
            <a:endParaRPr lang="en-US" sz="1800" dirty="0" smtClean="0">
              <a:ln w="0"/>
              <a:solidFill>
                <a:schemeClr val="tx1"/>
              </a:solidFill>
              <a:effectLst>
                <a:outerShdw blurRad="38100" dist="19050" dir="2700000" algn="tl" rotWithShape="0">
                  <a:schemeClr val="dk1">
                    <a:alpha val="40000"/>
                  </a:schemeClr>
                </a:outerShdw>
              </a:effectLst>
              <a:latin typeface="Google Sans"/>
            </a:endParaRPr>
          </a:p>
          <a:p>
            <a:pPr marL="342900" indent="-342900">
              <a:buAutoNum type="arabicPeriod"/>
            </a:pPr>
            <a:endParaRPr lang="en-US" sz="1800" dirty="0" smtClean="0">
              <a:ln w="0"/>
              <a:solidFill>
                <a:schemeClr val="tx1"/>
              </a:solidFill>
              <a:effectLst>
                <a:outerShdw blurRad="38100" dist="19050" dir="2700000" algn="tl" rotWithShape="0">
                  <a:schemeClr val="dk1">
                    <a:alpha val="40000"/>
                  </a:schemeClr>
                </a:outerShdw>
              </a:effectLst>
              <a:latin typeface="Google Sans"/>
            </a:endParaRPr>
          </a:p>
          <a:p>
            <a:pPr marL="342900" indent="-342900">
              <a:buAutoNum type="arabicPeriod"/>
            </a:pPr>
            <a:endParaRPr lang="en-US" sz="1800" dirty="0" smtClean="0">
              <a:ln w="0"/>
              <a:solidFill>
                <a:schemeClr val="tx1"/>
              </a:solidFill>
              <a:effectLst>
                <a:outerShdw blurRad="38100" dist="19050" dir="2700000" algn="tl" rotWithShape="0">
                  <a:schemeClr val="dk1">
                    <a:alpha val="40000"/>
                  </a:schemeClr>
                </a:outerShdw>
              </a:effectLst>
              <a:latin typeface="Google Sans"/>
            </a:endParaRPr>
          </a:p>
          <a:p>
            <a:endParaRPr lang="en-US" sz="1800" dirty="0" smtClean="0">
              <a:ln w="0"/>
              <a:solidFill>
                <a:schemeClr val="tx1"/>
              </a:solidFill>
              <a:effectLst>
                <a:outerShdw blurRad="38100" dist="19050" dir="2700000" algn="tl" rotWithShape="0">
                  <a:schemeClr val="dk1">
                    <a:alpha val="40000"/>
                  </a:schemeClr>
                </a:outerShdw>
              </a:effectLst>
              <a:latin typeface="Google Sans"/>
            </a:endParaRPr>
          </a:p>
          <a:p>
            <a:r>
              <a:rPr lang="en-US" sz="1800" dirty="0" smtClean="0">
                <a:ln w="0"/>
                <a:solidFill>
                  <a:schemeClr val="tx1"/>
                </a:solidFill>
                <a:effectLst>
                  <a:outerShdw blurRad="38100" dist="19050" dir="2700000" algn="tl" rotWithShape="0">
                    <a:schemeClr val="dk1">
                      <a:alpha val="40000"/>
                    </a:schemeClr>
                  </a:outerShdw>
                </a:effectLst>
              </a:rPr>
              <a:t>2. Trained </a:t>
            </a:r>
            <a:r>
              <a:rPr lang="en-US" sz="1800" dirty="0">
                <a:ln w="0"/>
                <a:solidFill>
                  <a:schemeClr val="tx1"/>
                </a:solidFill>
                <a:effectLst>
                  <a:outerShdw blurRad="38100" dist="19050" dir="2700000" algn="tl" rotWithShape="0">
                    <a:schemeClr val="dk1">
                      <a:alpha val="40000"/>
                    </a:schemeClr>
                  </a:outerShdw>
                </a:effectLst>
              </a:rPr>
              <a:t>Neural Network</a:t>
            </a:r>
          </a:p>
        </p:txBody>
      </p:sp>
      <p:pic>
        <p:nvPicPr>
          <p:cNvPr id="7" name="Picture 6"/>
          <p:cNvPicPr>
            <a:picLocks noChangeAspect="1"/>
          </p:cNvPicPr>
          <p:nvPr/>
        </p:nvPicPr>
        <p:blipFill>
          <a:blip r:embed="rId2"/>
          <a:stretch>
            <a:fillRect/>
          </a:stretch>
        </p:blipFill>
        <p:spPr>
          <a:xfrm>
            <a:off x="6064471" y="1452920"/>
            <a:ext cx="2714545" cy="149171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471" y="3392556"/>
            <a:ext cx="2714545" cy="1491719"/>
          </a:xfrm>
          <a:prstGeom prst="rect">
            <a:avLst/>
          </a:prstGeom>
        </p:spPr>
      </p:pic>
    </p:spTree>
    <p:extLst>
      <p:ext uri="{BB962C8B-B14F-4D97-AF65-F5344CB8AC3E}">
        <p14:creationId xmlns:p14="http://schemas.microsoft.com/office/powerpoint/2010/main" val="25197603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a:ln w="0"/>
                <a:solidFill>
                  <a:schemeClr val="tx1"/>
                </a:solidFill>
                <a:effectLst>
                  <a:outerShdw blurRad="38100" dist="19050" dir="2700000" algn="tl" rotWithShape="0">
                    <a:schemeClr val="dk1">
                      <a:alpha val="40000"/>
                    </a:schemeClr>
                  </a:outerShdw>
                </a:effectLst>
              </a:rPr>
              <a:t>Sliding Window</a:t>
            </a:r>
          </a:p>
        </p:txBody>
      </p:sp>
      <p:sp>
        <p:nvSpPr>
          <p:cNvPr id="4" name="Title 1"/>
          <p:cNvSpPr txBox="1">
            <a:spLocks/>
          </p:cNvSpPr>
          <p:nvPr/>
        </p:nvSpPr>
        <p:spPr>
          <a:xfrm>
            <a:off x="3530970" y="891258"/>
            <a:ext cx="1989293" cy="4385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9pPr>
          </a:lstStyle>
          <a:p>
            <a:r>
              <a:rPr lang="en-US" sz="2400" b="0" dirty="0" smtClean="0">
                <a:ln w="0"/>
                <a:solidFill>
                  <a:schemeClr val="accent1"/>
                </a:solidFill>
                <a:effectLst>
                  <a:outerShdw blurRad="38100" dist="25400" dir="5400000" algn="ctr" rotWithShape="0">
                    <a:srgbClr val="6E747A">
                      <a:alpha val="43000"/>
                    </a:srgbClr>
                  </a:outerShdw>
                </a:effectLst>
              </a:rPr>
              <a:t>Limitations</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562904" y="1649017"/>
            <a:ext cx="8004313" cy="1815882"/>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ln w="0"/>
                <a:solidFill>
                  <a:schemeClr val="tx1"/>
                </a:solidFill>
                <a:effectLst>
                  <a:outerShdw blurRad="38100" dist="19050" dir="2700000" algn="tl" rotWithShape="0">
                    <a:schemeClr val="dk1">
                      <a:alpha val="40000"/>
                    </a:schemeClr>
                  </a:outerShdw>
                </a:effectLst>
              </a:rPr>
              <a:t>Computational Cost:</a:t>
            </a:r>
          </a:p>
          <a:p>
            <a:r>
              <a:rPr lang="en-US" sz="2000" dirty="0">
                <a:ln w="0"/>
                <a:solidFill>
                  <a:schemeClr val="tx1"/>
                </a:solidFill>
                <a:effectLst>
                  <a:outerShdw blurRad="38100" dist="19050" dir="2700000" algn="tl" rotWithShape="0">
                    <a:schemeClr val="dk1">
                      <a:alpha val="40000"/>
                    </a:schemeClr>
                  </a:outerShdw>
                </a:effectLst>
              </a:rPr>
              <a:t>	</a:t>
            </a:r>
            <a:r>
              <a:rPr lang="en-US" dirty="0" smtClean="0">
                <a:ln w="0"/>
                <a:solidFill>
                  <a:schemeClr val="tx1"/>
                </a:solidFill>
                <a:effectLst>
                  <a:outerShdw blurRad="38100" dist="19050" dir="2700000" algn="tl" rotWithShape="0">
                    <a:schemeClr val="dk1">
                      <a:alpha val="40000"/>
                    </a:schemeClr>
                  </a:outerShdw>
                </a:effectLst>
              </a:rPr>
              <a:t>Sliding </a:t>
            </a:r>
            <a:r>
              <a:rPr lang="en-US" dirty="0">
                <a:ln w="0"/>
                <a:solidFill>
                  <a:schemeClr val="tx1"/>
                </a:solidFill>
                <a:effectLst>
                  <a:outerShdw blurRad="38100" dist="19050" dir="2700000" algn="tl" rotWithShape="0">
                    <a:schemeClr val="dk1">
                      <a:alpha val="40000"/>
                    </a:schemeClr>
                  </a:outerShdw>
                </a:effectLst>
              </a:rPr>
              <a:t>the window across the entire </a:t>
            </a:r>
            <a:r>
              <a:rPr lang="en-US" dirty="0" smtClean="0">
                <a:ln w="0"/>
                <a:solidFill>
                  <a:schemeClr val="tx1"/>
                </a:solidFill>
                <a:effectLst>
                  <a:outerShdw blurRad="38100" dist="19050" dir="2700000" algn="tl" rotWithShape="0">
                    <a:schemeClr val="dk1">
                      <a:alpha val="40000"/>
                    </a:schemeClr>
                  </a:outerShdw>
                </a:effectLst>
              </a:rPr>
              <a:t>image.</a:t>
            </a:r>
            <a:endParaRPr lang="en-US" sz="2000" dirty="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US" sz="1800" dirty="0" smtClean="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US" sz="1800" dirty="0" smtClean="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US" sz="1800" dirty="0">
                <a:ln w="0"/>
                <a:solidFill>
                  <a:schemeClr val="tx1"/>
                </a:solidFill>
                <a:effectLst>
                  <a:outerShdw blurRad="38100" dist="19050" dir="2700000" algn="tl" rotWithShape="0">
                    <a:schemeClr val="dk1">
                      <a:alpha val="40000"/>
                    </a:schemeClr>
                  </a:outerShdw>
                </a:effectLst>
              </a:rPr>
              <a:t>Accuracy and </a:t>
            </a:r>
            <a:r>
              <a:rPr lang="en-US" sz="1800" dirty="0" smtClean="0">
                <a:ln w="0"/>
                <a:solidFill>
                  <a:schemeClr val="tx1"/>
                </a:solidFill>
                <a:effectLst>
                  <a:outerShdw blurRad="38100" dist="19050" dir="2700000" algn="tl" rotWithShape="0">
                    <a:schemeClr val="dk1">
                      <a:alpha val="40000"/>
                    </a:schemeClr>
                  </a:outerShdw>
                </a:effectLst>
              </a:rPr>
              <a:t>Efficiency</a:t>
            </a:r>
          </a:p>
          <a:p>
            <a:r>
              <a:rPr lang="en-US" sz="2000"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Window Size and </a:t>
            </a:r>
            <a:r>
              <a:rPr lang="en-US" dirty="0" smtClean="0">
                <a:ln w="0"/>
                <a:solidFill>
                  <a:schemeClr val="tx1"/>
                </a:solidFill>
                <a:effectLst>
                  <a:outerShdw blurRad="38100" dist="19050" dir="2700000" algn="tl" rotWithShape="0">
                    <a:schemeClr val="dk1">
                      <a:alpha val="40000"/>
                    </a:schemeClr>
                  </a:outerShdw>
                </a:effectLst>
              </a:rPr>
              <a:t>Stride.</a:t>
            </a:r>
            <a:endParaRPr lang="en-US" sz="2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36813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17" y="329596"/>
            <a:ext cx="8083200" cy="561662"/>
          </a:xfrm>
        </p:spPr>
        <p:txBody>
          <a:bodyPr/>
          <a:lstStyle/>
          <a:p>
            <a:r>
              <a:rPr lang="en-US" sz="3200" dirty="0" smtClean="0"/>
              <a:t>Object Detection Approaches</a:t>
            </a:r>
            <a:endParaRPr lang="en-US" sz="3200" dirty="0"/>
          </a:p>
        </p:txBody>
      </p:sp>
      <p:sp>
        <p:nvSpPr>
          <p:cNvPr id="4" name="Title 1"/>
          <p:cNvSpPr txBox="1">
            <a:spLocks/>
          </p:cNvSpPr>
          <p:nvPr/>
        </p:nvSpPr>
        <p:spPr>
          <a:xfrm>
            <a:off x="2087373" y="891258"/>
            <a:ext cx="4876487" cy="561662"/>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9pPr>
          </a:lstStyle>
          <a:p>
            <a:r>
              <a:rPr lang="en-US" sz="3200" b="0" dirty="0" smtClean="0">
                <a:ln w="0"/>
                <a:solidFill>
                  <a:schemeClr val="tx1"/>
                </a:solidFill>
                <a:effectLst>
                  <a:outerShdw blurRad="38100" dist="19050" dir="2700000" algn="tl" rotWithShape="0">
                    <a:schemeClr val="dk1">
                      <a:alpha val="40000"/>
                    </a:schemeClr>
                  </a:outerShdw>
                </a:effectLst>
              </a:rPr>
              <a:t>R-CNN</a:t>
            </a:r>
            <a:endParaRPr lang="en-US" sz="3200" b="0" dirty="0">
              <a:ln w="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525" y="2014582"/>
            <a:ext cx="6650182" cy="1884446"/>
          </a:xfrm>
          <a:prstGeom prst="rect">
            <a:avLst/>
          </a:prstGeom>
        </p:spPr>
      </p:pic>
    </p:spTree>
    <p:extLst>
      <p:ext uri="{BB962C8B-B14F-4D97-AF65-F5344CB8AC3E}">
        <p14:creationId xmlns:p14="http://schemas.microsoft.com/office/powerpoint/2010/main" val="934226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R-CNN</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4" name="Title 1"/>
          <p:cNvSpPr txBox="1">
            <a:spLocks/>
          </p:cNvSpPr>
          <p:nvPr/>
        </p:nvSpPr>
        <p:spPr>
          <a:xfrm>
            <a:off x="3530970" y="891258"/>
            <a:ext cx="1989293" cy="4385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9pPr>
          </a:lstStyle>
          <a:p>
            <a:r>
              <a:rPr lang="en-US" sz="2400" b="0" dirty="0" smtClean="0">
                <a:ln w="0"/>
                <a:solidFill>
                  <a:schemeClr val="accent1"/>
                </a:solidFill>
                <a:effectLst>
                  <a:outerShdw blurRad="38100" dist="25400" dir="5400000" algn="ctr" rotWithShape="0">
                    <a:srgbClr val="6E747A">
                      <a:alpha val="43000"/>
                    </a:srgbClr>
                  </a:outerShdw>
                </a:effectLst>
              </a:rPr>
              <a:t>Limitations</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562905" y="1649017"/>
            <a:ext cx="7916078" cy="2431435"/>
          </a:xfrm>
          <a:prstGeom prst="rect">
            <a:avLst/>
          </a:prstGeom>
          <a:noFill/>
        </p:spPr>
        <p:txBody>
          <a:bodyPr wrap="square" rtlCol="0">
            <a:spAutoFit/>
          </a:bodyPr>
          <a:lstStyle/>
          <a:p>
            <a:pPr marL="285750" indent="-28575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Still computationally expensive</a:t>
            </a:r>
            <a:r>
              <a:rPr lang="en-US" sz="2000" dirty="0" smtClean="0">
                <a:ln w="0"/>
                <a:solidFill>
                  <a:schemeClr val="tx1"/>
                </a:solidFill>
                <a:effectLst>
                  <a:outerShdw blurRad="38100" dist="19050" dir="2700000" algn="tl" rotWithShape="0">
                    <a:schemeClr val="dk1">
                      <a:alpha val="40000"/>
                    </a:schemeClr>
                  </a:outerShdw>
                </a:effectLst>
              </a:rPr>
              <a:t>:</a:t>
            </a:r>
          </a:p>
          <a:p>
            <a:r>
              <a:rPr lang="en-US" sz="1800" dirty="0">
                <a:ln w="0"/>
                <a:solidFill>
                  <a:schemeClr val="tx1"/>
                </a:solidFill>
                <a:effectLst>
                  <a:outerShdw blurRad="38100" dist="19050" dir="2700000" algn="tl" rotWithShape="0">
                    <a:schemeClr val="dk1">
                      <a:alpha val="40000"/>
                    </a:schemeClr>
                  </a:outerShdw>
                </a:effectLst>
              </a:rPr>
              <a:t>	</a:t>
            </a:r>
          </a:p>
          <a:p>
            <a:r>
              <a:rPr lang="en-US" sz="1800" dirty="0">
                <a:ln w="0"/>
                <a:solidFill>
                  <a:schemeClr val="tx1"/>
                </a:solidFill>
                <a:effectLst>
                  <a:outerShdw blurRad="38100" dist="19050" dir="2700000" algn="tl" rotWithShape="0">
                    <a:schemeClr val="dk1">
                      <a:alpha val="40000"/>
                    </a:schemeClr>
                  </a:outerShdw>
                </a:effectLst>
              </a:rPr>
              <a:t>	</a:t>
            </a:r>
            <a:r>
              <a:rPr lang="en-US" sz="1800" dirty="0" smtClean="0">
                <a:ln w="0"/>
                <a:solidFill>
                  <a:schemeClr val="tx1"/>
                </a:solidFill>
                <a:effectLst>
                  <a:outerShdw blurRad="38100" dist="19050" dir="2700000" algn="tl" rotWithShape="0">
                    <a:schemeClr val="dk1">
                      <a:alpha val="40000"/>
                    </a:schemeClr>
                  </a:outerShdw>
                </a:effectLst>
              </a:rPr>
              <a:t>Two-stage approach: “proposal generation” </a:t>
            </a:r>
            <a:r>
              <a:rPr lang="en-US" sz="1800" dirty="0">
                <a:ln w="0"/>
                <a:solidFill>
                  <a:schemeClr val="tx1"/>
                </a:solidFill>
                <a:effectLst>
                  <a:outerShdw blurRad="38100" dist="19050" dir="2700000" algn="tl" rotWithShape="0">
                    <a:schemeClr val="dk1">
                      <a:alpha val="40000"/>
                    </a:schemeClr>
                  </a:outerShdw>
                </a:effectLst>
              </a:rPr>
              <a:t>and </a:t>
            </a:r>
            <a:r>
              <a:rPr lang="en-US" sz="1800" dirty="0" smtClean="0">
                <a:ln w="0"/>
                <a:solidFill>
                  <a:schemeClr val="tx1"/>
                </a:solidFill>
                <a:effectLst>
                  <a:outerShdw blurRad="38100" dist="19050" dir="2700000" algn="tl" rotWithShape="0">
                    <a:schemeClr val="dk1">
                      <a:alpha val="40000"/>
                    </a:schemeClr>
                  </a:outerShdw>
                </a:effectLst>
              </a:rPr>
              <a:t>“classification”.</a:t>
            </a:r>
          </a:p>
          <a:p>
            <a:r>
              <a:rPr lang="en-US" sz="1800" dirty="0">
                <a:ln w="0"/>
                <a:solidFill>
                  <a:schemeClr val="tx1"/>
                </a:solidFill>
                <a:effectLst>
                  <a:outerShdw blurRad="38100" dist="19050" dir="2700000" algn="tl" rotWithShape="0">
                    <a:schemeClr val="dk1">
                      <a:alpha val="40000"/>
                    </a:schemeClr>
                  </a:outerShdw>
                </a:effectLst>
              </a:rPr>
              <a:t>	</a:t>
            </a:r>
            <a:endParaRPr lang="en-US" sz="1800" dirty="0" smtClean="0">
              <a:ln w="0"/>
              <a:solidFill>
                <a:schemeClr val="tx1"/>
              </a:solidFill>
              <a:effectLst>
                <a:outerShdw blurRad="38100" dist="19050" dir="2700000" algn="tl" rotWithShape="0">
                  <a:schemeClr val="dk1">
                    <a:alpha val="40000"/>
                  </a:schemeClr>
                </a:outerShdw>
              </a:effectLst>
            </a:endParaRPr>
          </a:p>
          <a:p>
            <a:r>
              <a:rPr lang="en-US" sz="1800" dirty="0">
                <a:ln w="0"/>
                <a:solidFill>
                  <a:schemeClr val="tx1"/>
                </a:solidFill>
                <a:effectLst>
                  <a:outerShdw blurRad="38100" dist="19050" dir="2700000" algn="tl" rotWithShape="0">
                    <a:schemeClr val="dk1">
                      <a:alpha val="40000"/>
                    </a:schemeClr>
                  </a:outerShdw>
                </a:effectLst>
              </a:rPr>
              <a:t>	</a:t>
            </a:r>
            <a:r>
              <a:rPr lang="en-US" sz="1800" dirty="0" smtClean="0">
                <a:ln w="0"/>
                <a:solidFill>
                  <a:schemeClr val="tx1"/>
                </a:solidFill>
                <a:effectLst>
                  <a:outerShdw blurRad="38100" dist="19050" dir="2700000" algn="tl" rotWithShape="0">
                    <a:schemeClr val="dk1">
                      <a:alpha val="40000"/>
                    </a:schemeClr>
                  </a:outerShdw>
                </a:effectLst>
              </a:rPr>
              <a:t>Can’t make real-time detections.</a:t>
            </a:r>
          </a:p>
          <a:p>
            <a:endParaRPr lang="en-US" sz="1800" dirty="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US" sz="1800" dirty="0" smtClean="0">
                <a:ln w="0"/>
                <a:solidFill>
                  <a:schemeClr val="tx1"/>
                </a:solidFill>
                <a:effectLst>
                  <a:outerShdw blurRad="38100" dist="19050" dir="2700000" algn="tl" rotWithShape="0">
                    <a:schemeClr val="dk1">
                      <a:alpha val="40000"/>
                    </a:schemeClr>
                  </a:outerShdw>
                </a:effectLst>
              </a:rPr>
              <a:t>For </a:t>
            </a:r>
            <a:r>
              <a:rPr lang="en-US" sz="1800" dirty="0">
                <a:ln w="0"/>
                <a:solidFill>
                  <a:schemeClr val="tx1"/>
                </a:solidFill>
                <a:effectLst>
                  <a:outerShdw blurRad="38100" dist="19050" dir="2700000" algn="tl" rotWithShape="0">
                    <a:schemeClr val="dk1">
                      <a:alpha val="40000"/>
                    </a:schemeClr>
                  </a:outerShdw>
                </a:effectLst>
              </a:rPr>
              <a:t>real-time </a:t>
            </a:r>
            <a:r>
              <a:rPr lang="en-US" sz="1800" dirty="0" smtClean="0">
                <a:ln w="0"/>
                <a:solidFill>
                  <a:schemeClr val="tx1"/>
                </a:solidFill>
                <a:effectLst>
                  <a:outerShdw blurRad="38100" dist="19050" dir="2700000" algn="tl" rotWithShape="0">
                    <a:schemeClr val="dk1">
                      <a:alpha val="40000"/>
                    </a:schemeClr>
                  </a:outerShdw>
                </a:effectLst>
              </a:rPr>
              <a:t>applications,</a:t>
            </a:r>
            <a:r>
              <a:rPr lang="en-US" sz="2400" dirty="0" smtClean="0">
                <a:ln w="0"/>
                <a:solidFill>
                  <a:schemeClr val="tx1"/>
                </a:solidFill>
                <a:effectLst>
                  <a:outerShdw blurRad="38100" dist="19050" dir="2700000" algn="tl" rotWithShape="0">
                    <a:schemeClr val="dk1">
                      <a:alpha val="40000"/>
                    </a:schemeClr>
                  </a:outerShdw>
                </a:effectLst>
              </a:rPr>
              <a:t> </a:t>
            </a:r>
            <a:r>
              <a:rPr lang="en-US" sz="1800" dirty="0" smtClean="0">
                <a:ln w="0"/>
                <a:solidFill>
                  <a:schemeClr val="tx1"/>
                </a:solidFill>
                <a:effectLst>
                  <a:outerShdw blurRad="38100" dist="19050" dir="2700000" algn="tl" rotWithShape="0">
                    <a:schemeClr val="dk1">
                      <a:alpha val="40000"/>
                    </a:schemeClr>
                  </a:outerShdw>
                </a:effectLst>
              </a:rPr>
              <a:t>newer </a:t>
            </a:r>
            <a:r>
              <a:rPr lang="en-US" sz="1800" dirty="0">
                <a:ln w="0"/>
                <a:solidFill>
                  <a:schemeClr val="tx1"/>
                </a:solidFill>
                <a:effectLst>
                  <a:outerShdw blurRad="38100" dist="19050" dir="2700000" algn="tl" rotWithShape="0">
                    <a:schemeClr val="dk1">
                      <a:alpha val="40000"/>
                    </a:schemeClr>
                  </a:outerShdw>
                </a:effectLst>
              </a:rPr>
              <a:t>architectures like Faster </a:t>
            </a:r>
            <a:r>
              <a:rPr lang="en-US" sz="1800" dirty="0" smtClean="0">
                <a:ln w="0"/>
                <a:solidFill>
                  <a:schemeClr val="tx1"/>
                </a:solidFill>
                <a:effectLst>
                  <a:outerShdw blurRad="38100" dist="19050" dir="2700000" algn="tl" rotWithShape="0">
                    <a:schemeClr val="dk1">
                      <a:alpha val="40000"/>
                    </a:schemeClr>
                  </a:outerShdw>
                </a:effectLst>
              </a:rPr>
              <a:t>R-CNN might be better choices.</a:t>
            </a:r>
            <a:endParaRPr lang="en-US" sz="240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07439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17" y="329596"/>
            <a:ext cx="8083200" cy="561662"/>
          </a:xfrm>
        </p:spPr>
        <p:txBody>
          <a:bodyPr/>
          <a:lstStyle/>
          <a:p>
            <a:r>
              <a:rPr lang="en-US" sz="3200" dirty="0" smtClean="0"/>
              <a:t>Object Detection Approaches</a:t>
            </a:r>
            <a:endParaRPr lang="en-US" sz="3200" dirty="0"/>
          </a:p>
        </p:txBody>
      </p:sp>
      <p:sp>
        <p:nvSpPr>
          <p:cNvPr id="4" name="Title 1"/>
          <p:cNvSpPr txBox="1">
            <a:spLocks/>
          </p:cNvSpPr>
          <p:nvPr/>
        </p:nvSpPr>
        <p:spPr>
          <a:xfrm>
            <a:off x="2087373" y="891258"/>
            <a:ext cx="4876487" cy="561662"/>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9pPr>
          </a:lstStyle>
          <a:p>
            <a:r>
              <a:rPr lang="en-US" sz="3200" b="0" dirty="0" smtClean="0">
                <a:ln w="0"/>
                <a:solidFill>
                  <a:schemeClr val="tx1"/>
                </a:solidFill>
                <a:effectLst>
                  <a:outerShdw blurRad="38100" dist="19050" dir="2700000" algn="tl" rotWithShape="0">
                    <a:schemeClr val="dk1">
                      <a:alpha val="40000"/>
                    </a:schemeClr>
                  </a:outerShdw>
                </a:effectLst>
              </a:rPr>
              <a:t>YOLO Algorithm</a:t>
            </a:r>
            <a:endParaRPr lang="en-US" sz="3200" b="0"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054" y="1704108"/>
            <a:ext cx="3631328" cy="3271978"/>
          </a:xfrm>
          <a:prstGeom prst="rect">
            <a:avLst/>
          </a:prstGeom>
        </p:spPr>
      </p:pic>
    </p:spTree>
    <p:extLst>
      <p:ext uri="{BB962C8B-B14F-4D97-AF65-F5344CB8AC3E}">
        <p14:creationId xmlns:p14="http://schemas.microsoft.com/office/powerpoint/2010/main" val="3758260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YOLO </a:t>
            </a:r>
            <a:r>
              <a:rPr lang="en-DE" sz="3200" b="0" dirty="0" smtClean="0">
                <a:ln w="0"/>
                <a:solidFill>
                  <a:schemeClr val="tx1"/>
                </a:solidFill>
                <a:effectLst>
                  <a:outerShdw blurRad="38100" dist="19050" dir="2700000" algn="tl" rotWithShape="0">
                    <a:schemeClr val="dk1">
                      <a:alpha val="40000"/>
                    </a:schemeClr>
                  </a:outerShdw>
                </a:effectLst>
              </a:rPr>
              <a:t>–</a:t>
            </a:r>
            <a:r>
              <a:rPr lang="en-US" sz="3200" b="0" dirty="0" smtClean="0">
                <a:ln w="0"/>
                <a:solidFill>
                  <a:schemeClr val="tx1"/>
                </a:solidFill>
                <a:effectLst>
                  <a:outerShdw blurRad="38100" dist="19050" dir="2700000" algn="tl" rotWithShape="0">
                    <a:schemeClr val="dk1">
                      <a:alpha val="40000"/>
                    </a:schemeClr>
                  </a:outerShdw>
                </a:effectLst>
              </a:rPr>
              <a:t>You Only Look Once-</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4" name="Title 1"/>
          <p:cNvSpPr txBox="1">
            <a:spLocks/>
          </p:cNvSpPr>
          <p:nvPr/>
        </p:nvSpPr>
        <p:spPr>
          <a:xfrm>
            <a:off x="3530970" y="891258"/>
            <a:ext cx="1989293" cy="4385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Poppins"/>
                <a:ea typeface="Poppins"/>
                <a:cs typeface="Poppins"/>
                <a:sym typeface="Poppins"/>
              </a:defRPr>
            </a:lvl9pPr>
          </a:lstStyle>
          <a:p>
            <a:r>
              <a:rPr lang="en-US" sz="2400" b="0" dirty="0" smtClean="0">
                <a:ln w="0"/>
                <a:solidFill>
                  <a:schemeClr val="accent1"/>
                </a:solidFill>
                <a:effectLst>
                  <a:outerShdw blurRad="38100" dist="25400" dir="5400000" algn="ctr" rotWithShape="0">
                    <a:srgbClr val="6E747A">
                      <a:alpha val="43000"/>
                    </a:srgbClr>
                  </a:outerShdw>
                </a:effectLst>
              </a:rPr>
              <a:t>Limitations</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562904" y="1649017"/>
            <a:ext cx="8004313"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ln w="0"/>
                <a:solidFill>
                  <a:schemeClr val="tx1"/>
                </a:solidFill>
                <a:effectLst>
                  <a:outerShdw blurRad="38100" dist="19050" dir="2700000" algn="tl" rotWithShape="0">
                    <a:schemeClr val="dk1">
                      <a:alpha val="40000"/>
                    </a:schemeClr>
                  </a:outerShdw>
                </a:effectLst>
              </a:rPr>
              <a:t>It could have Lower Accuracy and less precise localization than the newest </a:t>
            </a:r>
            <a:r>
              <a:rPr lang="en-DE" sz="1800" dirty="0">
                <a:ln w="0"/>
                <a:solidFill>
                  <a:schemeClr val="tx1"/>
                </a:solidFill>
                <a:effectLst>
                  <a:outerShdw blurRad="38100" dist="19050" dir="2700000" algn="tl" rotWithShape="0">
                    <a:schemeClr val="dk1">
                      <a:alpha val="40000"/>
                    </a:schemeClr>
                  </a:outerShdw>
                </a:effectLst>
              </a:rPr>
              <a:t>"</a:t>
            </a:r>
            <a:r>
              <a:rPr lang="en-US" sz="1800" dirty="0" smtClean="0">
                <a:ln w="0"/>
                <a:solidFill>
                  <a:schemeClr val="tx1"/>
                </a:solidFill>
                <a:effectLst>
                  <a:outerShdw blurRad="38100" dist="19050" dir="2700000" algn="tl" rotWithShape="0">
                    <a:schemeClr val="dk1">
                      <a:alpha val="40000"/>
                    </a:schemeClr>
                  </a:outerShdw>
                </a:effectLst>
              </a:rPr>
              <a:t>Faster R-CNN</a:t>
            </a:r>
            <a:r>
              <a:rPr lang="en-DE" sz="1800" dirty="0">
                <a:ln w="0"/>
                <a:solidFill>
                  <a:schemeClr val="tx1"/>
                </a:solidFill>
                <a:effectLst>
                  <a:outerShdw blurRad="38100" dist="19050" dir="2700000" algn="tl" rotWithShape="0">
                    <a:schemeClr val="dk1">
                      <a:alpha val="40000"/>
                    </a:schemeClr>
                  </a:outerShdw>
                </a:effectLst>
              </a:rPr>
              <a:t>"</a:t>
            </a:r>
            <a:r>
              <a:rPr lang="en-US" sz="1800" dirty="0" smtClean="0">
                <a:ln w="0"/>
                <a:solidFill>
                  <a:schemeClr val="tx1"/>
                </a:solidFill>
                <a:effectLst>
                  <a:outerShdw blurRad="38100" dist="19050" dir="2700000" algn="tl" rotWithShape="0">
                    <a:schemeClr val="dk1">
                      <a:alpha val="40000"/>
                    </a:schemeClr>
                  </a:outerShdw>
                </a:effectLst>
              </a:rPr>
              <a:t> </a:t>
            </a:r>
            <a:r>
              <a:rPr lang="en-US" sz="1800" dirty="0">
                <a:ln w="0"/>
                <a:solidFill>
                  <a:schemeClr val="tx1"/>
                </a:solidFill>
                <a:effectLst>
                  <a:outerShdw blurRad="38100" dist="19050" dir="2700000" algn="tl" rotWithShape="0">
                    <a:schemeClr val="dk1">
                      <a:alpha val="40000"/>
                    </a:schemeClr>
                  </a:outerShdw>
                </a:effectLst>
              </a:rPr>
              <a:t>architectures. </a:t>
            </a:r>
            <a:endParaRPr lang="en-US" sz="1800" dirty="0" smtClean="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US" sz="1800" dirty="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US" sz="1800" dirty="0" smtClean="0">
                <a:ln w="0"/>
                <a:solidFill>
                  <a:schemeClr val="tx1"/>
                </a:solidFill>
                <a:effectLst>
                  <a:outerShdw blurRad="38100" dist="19050" dir="2700000" algn="tl" rotWithShape="0">
                    <a:schemeClr val="dk1">
                      <a:alpha val="40000"/>
                    </a:schemeClr>
                  </a:outerShdw>
                </a:effectLst>
              </a:rPr>
              <a:t>But </a:t>
            </a:r>
            <a:r>
              <a:rPr lang="en-US" sz="1800" dirty="0">
                <a:ln w="0"/>
                <a:solidFill>
                  <a:schemeClr val="tx1"/>
                </a:solidFill>
                <a:effectLst>
                  <a:outerShdw blurRad="38100" dist="19050" dir="2700000" algn="tl" rotWithShape="0">
                    <a:schemeClr val="dk1">
                      <a:alpha val="40000"/>
                    </a:schemeClr>
                  </a:outerShdw>
                </a:effectLst>
              </a:rPr>
              <a:t>the latest YOLO architectures, such as "YOLOv8" and "</a:t>
            </a:r>
            <a:r>
              <a:rPr lang="en-US" sz="1800" dirty="0" smtClean="0">
                <a:ln w="0"/>
                <a:solidFill>
                  <a:schemeClr val="tx1"/>
                </a:solidFill>
                <a:effectLst>
                  <a:outerShdw blurRad="38100" dist="19050" dir="2700000" algn="tl" rotWithShape="0">
                    <a:schemeClr val="dk1">
                      <a:alpha val="40000"/>
                    </a:schemeClr>
                  </a:outerShdw>
                </a:effectLst>
              </a:rPr>
              <a:t>YOLOv9" </a:t>
            </a:r>
            <a:r>
              <a:rPr lang="en-US" sz="1800" dirty="0">
                <a:ln w="0"/>
                <a:solidFill>
                  <a:schemeClr val="tx1"/>
                </a:solidFill>
                <a:effectLst>
                  <a:outerShdw blurRad="38100" dist="19050" dir="2700000" algn="tl" rotWithShape="0">
                    <a:schemeClr val="dk1">
                      <a:alpha val="40000"/>
                    </a:schemeClr>
                  </a:outerShdw>
                </a:effectLst>
              </a:rPr>
              <a:t>outperform "Faster </a:t>
            </a:r>
            <a:r>
              <a:rPr lang="en-US" sz="1800" dirty="0" smtClean="0">
                <a:ln w="0"/>
                <a:solidFill>
                  <a:schemeClr val="tx1"/>
                </a:solidFill>
                <a:effectLst>
                  <a:outerShdw blurRad="38100" dist="19050" dir="2700000" algn="tl" rotWithShape="0">
                    <a:schemeClr val="dk1">
                      <a:alpha val="40000"/>
                    </a:schemeClr>
                  </a:outerShdw>
                </a:effectLst>
              </a:rPr>
              <a:t>R-CNN</a:t>
            </a:r>
            <a:r>
              <a:rPr lang="en-DE" sz="1800" dirty="0">
                <a:ln w="0"/>
                <a:solidFill>
                  <a:schemeClr val="tx1"/>
                </a:solidFill>
                <a:effectLst>
                  <a:outerShdw blurRad="38100" dist="19050" dir="2700000" algn="tl" rotWithShape="0">
                    <a:schemeClr val="dk1">
                      <a:alpha val="40000"/>
                    </a:schemeClr>
                  </a:outerShdw>
                </a:effectLst>
              </a:rPr>
              <a:t>"</a:t>
            </a:r>
            <a:r>
              <a:rPr lang="en-US" sz="1800" dirty="0" smtClean="0">
                <a:ln w="0"/>
                <a:solidFill>
                  <a:schemeClr val="tx1"/>
                </a:solidFill>
                <a:effectLst>
                  <a:outerShdw blurRad="38100" dist="19050" dir="2700000" algn="tl" rotWithShape="0">
                    <a:schemeClr val="dk1">
                      <a:alpha val="40000"/>
                    </a:schemeClr>
                  </a:outerShdw>
                </a:effectLst>
              </a:rPr>
              <a:t> in </a:t>
            </a:r>
            <a:r>
              <a:rPr lang="en-US" sz="1800" dirty="0">
                <a:ln w="0"/>
                <a:solidFill>
                  <a:schemeClr val="tx1"/>
                </a:solidFill>
                <a:effectLst>
                  <a:outerShdw blurRad="38100" dist="19050" dir="2700000" algn="tl" rotWithShape="0">
                    <a:schemeClr val="dk1">
                      <a:alpha val="40000"/>
                    </a:schemeClr>
                  </a:outerShdw>
                </a:effectLst>
              </a:rPr>
              <a:t>terms of speed and accuracy.</a:t>
            </a:r>
            <a:endParaRPr lang="en-US" sz="180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89040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876763" y="1926964"/>
            <a:ext cx="7373619" cy="1177215"/>
          </a:xfrm>
        </p:spPr>
        <p:style>
          <a:lnRef idx="2">
            <a:schemeClr val="dk1"/>
          </a:lnRef>
          <a:fillRef idx="1">
            <a:schemeClr val="lt1"/>
          </a:fillRef>
          <a:effectRef idx="0">
            <a:schemeClr val="dk1"/>
          </a:effectRef>
          <a:fontRef idx="minor">
            <a:schemeClr val="dk1"/>
          </a:fontRef>
        </p:style>
        <p:txBody>
          <a:bodyPr/>
          <a:lstStyle/>
          <a:p>
            <a:r>
              <a:rPr lang="en-US" sz="3600" dirty="0"/>
              <a:t>Object Detection Accuracy </a:t>
            </a:r>
            <a:r>
              <a:rPr lang="en-US" sz="3600" dirty="0" smtClean="0"/>
              <a:t>Measurements</a:t>
            </a:r>
            <a:endParaRPr lang="en-US" sz="3600" dirty="0"/>
          </a:p>
        </p:txBody>
      </p:sp>
    </p:spTree>
    <p:extLst>
      <p:ext uri="{BB962C8B-B14F-4D97-AF65-F5344CB8AC3E}">
        <p14:creationId xmlns:p14="http://schemas.microsoft.com/office/powerpoint/2010/main" val="22264485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smtClean="0"/>
              <a:t>IoU: Intersection Over Union</a:t>
            </a:r>
            <a:endParaRPr lang="en-US" dirty="0"/>
          </a:p>
        </p:txBody>
      </p:sp>
    </p:spTree>
    <p:extLst>
      <p:ext uri="{BB962C8B-B14F-4D97-AF65-F5344CB8AC3E}">
        <p14:creationId xmlns:p14="http://schemas.microsoft.com/office/powerpoint/2010/main" val="3281190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title"/>
          </p:nvPr>
        </p:nvSpPr>
        <p:spPr>
          <a:xfrm>
            <a:off x="3153120" y="139852"/>
            <a:ext cx="2749472" cy="7269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US" dirty="0"/>
              <a:t>O</a:t>
            </a:r>
            <a:r>
              <a:rPr lang="en-US" dirty="0" smtClean="0"/>
              <a:t>utlines</a:t>
            </a:r>
            <a:endParaRPr dirty="0"/>
          </a:p>
        </p:txBody>
      </p:sp>
      <p:sp>
        <p:nvSpPr>
          <p:cNvPr id="2" name="TextBox 1"/>
          <p:cNvSpPr txBox="1"/>
          <p:nvPr/>
        </p:nvSpPr>
        <p:spPr>
          <a:xfrm>
            <a:off x="2800776" y="1237514"/>
            <a:ext cx="3416319" cy="36933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scene3d>
              <a:camera prst="orthographicFront"/>
              <a:lightRig rig="soft" dir="t">
                <a:rot lat="0" lon="0" rev="15600000"/>
              </a:lightRig>
            </a:scene3d>
            <a:sp3d extrusionH="57150" prstMaterial="softEdge">
              <a:bevelT w="25400" h="38100"/>
            </a:sp3d>
          </a:bodyPr>
          <a:lstStyle/>
          <a:p>
            <a:pPr algn="ctr"/>
            <a:r>
              <a:rPr lang="en-US" sz="1800" b="1" dirty="0" smtClean="0">
                <a:ln/>
              </a:rPr>
              <a:t>Computer Vision Tasks</a:t>
            </a:r>
            <a:endParaRPr lang="en-US" sz="1800" b="1" dirty="0">
              <a:ln/>
            </a:endParaRPr>
          </a:p>
        </p:txBody>
      </p:sp>
      <p:sp>
        <p:nvSpPr>
          <p:cNvPr id="4" name="TextBox 3"/>
          <p:cNvSpPr txBox="1"/>
          <p:nvPr/>
        </p:nvSpPr>
        <p:spPr>
          <a:xfrm>
            <a:off x="2800776" y="1975284"/>
            <a:ext cx="3416320" cy="36933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scene3d>
              <a:camera prst="orthographicFront"/>
              <a:lightRig rig="soft" dir="t">
                <a:rot lat="0" lon="0" rev="15600000"/>
              </a:lightRig>
            </a:scene3d>
            <a:sp3d extrusionH="57150" prstMaterial="softEdge">
              <a:bevelT w="25400" h="38100"/>
            </a:sp3d>
          </a:bodyPr>
          <a:lstStyle/>
          <a:p>
            <a:pPr algn="ctr"/>
            <a:r>
              <a:rPr lang="en-US" sz="1800" b="1" dirty="0" smtClean="0">
                <a:ln/>
              </a:rPr>
              <a:t>Object Detection</a:t>
            </a:r>
            <a:endParaRPr lang="en-US" sz="1800" b="1" dirty="0">
              <a:ln/>
            </a:endParaRPr>
          </a:p>
        </p:txBody>
      </p:sp>
      <p:sp>
        <p:nvSpPr>
          <p:cNvPr id="5" name="TextBox 4"/>
          <p:cNvSpPr txBox="1"/>
          <p:nvPr/>
        </p:nvSpPr>
        <p:spPr>
          <a:xfrm>
            <a:off x="2800776" y="4186808"/>
            <a:ext cx="3416319" cy="36933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scene3d>
              <a:camera prst="orthographicFront"/>
              <a:lightRig rig="soft" dir="t">
                <a:rot lat="0" lon="0" rev="15600000"/>
              </a:lightRig>
            </a:scene3d>
            <a:sp3d extrusionH="57150" prstMaterial="softEdge">
              <a:bevelT w="25400" h="38100"/>
            </a:sp3d>
          </a:bodyPr>
          <a:lstStyle/>
          <a:p>
            <a:pPr algn="ctr"/>
            <a:r>
              <a:rPr lang="en-US" sz="1800" b="1" dirty="0" smtClean="0">
                <a:ln/>
              </a:rPr>
              <a:t>Introduction To </a:t>
            </a:r>
            <a:r>
              <a:rPr lang="en-US" sz="1800" b="1" dirty="0" err="1" smtClean="0">
                <a:ln/>
              </a:rPr>
              <a:t>OpenCV</a:t>
            </a:r>
            <a:r>
              <a:rPr lang="en-US" sz="1800" b="1" dirty="0" smtClean="0">
                <a:ln/>
              </a:rPr>
              <a:t> </a:t>
            </a:r>
            <a:endParaRPr lang="en-US" sz="1800" b="1" dirty="0">
              <a:ln/>
            </a:endParaRPr>
          </a:p>
        </p:txBody>
      </p:sp>
      <p:sp>
        <p:nvSpPr>
          <p:cNvPr id="6" name="TextBox 5"/>
          <p:cNvSpPr txBox="1"/>
          <p:nvPr/>
        </p:nvSpPr>
        <p:spPr>
          <a:xfrm>
            <a:off x="2800776" y="3449038"/>
            <a:ext cx="3416319" cy="36933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scene3d>
              <a:camera prst="orthographicFront"/>
              <a:lightRig rig="soft" dir="t">
                <a:rot lat="0" lon="0" rev="15600000"/>
              </a:lightRig>
            </a:scene3d>
            <a:sp3d extrusionH="57150" prstMaterial="softEdge">
              <a:bevelT w="25400" h="38100"/>
            </a:sp3d>
          </a:bodyPr>
          <a:lstStyle/>
          <a:p>
            <a:pPr algn="ctr"/>
            <a:r>
              <a:rPr lang="en-US" sz="1800" b="1" dirty="0" smtClean="0">
                <a:ln/>
              </a:rPr>
              <a:t>Accuracy </a:t>
            </a:r>
            <a:r>
              <a:rPr lang="en-US" sz="1800" b="1" dirty="0">
                <a:ln/>
              </a:rPr>
              <a:t>Measurements</a:t>
            </a:r>
          </a:p>
        </p:txBody>
      </p:sp>
      <p:sp>
        <p:nvSpPr>
          <p:cNvPr id="7" name="TextBox 6"/>
          <p:cNvSpPr txBox="1"/>
          <p:nvPr/>
        </p:nvSpPr>
        <p:spPr>
          <a:xfrm>
            <a:off x="2800776" y="2711268"/>
            <a:ext cx="3416320" cy="36933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none" rtlCol="0">
            <a:spAutoFit/>
            <a:scene3d>
              <a:camera prst="orthographicFront"/>
              <a:lightRig rig="soft" dir="t">
                <a:rot lat="0" lon="0" rev="15600000"/>
              </a:lightRig>
            </a:scene3d>
            <a:sp3d extrusionH="57150" prstMaterial="softEdge">
              <a:bevelT w="25400" h="38100"/>
            </a:sp3d>
          </a:bodyPr>
          <a:lstStyle/>
          <a:p>
            <a:pPr algn="ctr"/>
            <a:r>
              <a:rPr lang="en-US" sz="1800" b="1" dirty="0" smtClean="0">
                <a:ln/>
              </a:rPr>
              <a:t>Object Detection Approaches</a:t>
            </a:r>
            <a:endParaRPr lang="en-US" sz="1800" b="1" dirty="0">
              <a:ln/>
            </a:endParaRPr>
          </a:p>
        </p:txBody>
      </p:sp>
    </p:spTree>
    <p:extLst>
      <p:ext uri="{BB962C8B-B14F-4D97-AF65-F5344CB8AC3E}">
        <p14:creationId xmlns:p14="http://schemas.microsoft.com/office/powerpoint/2010/main" val="27155753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IoU: Intersection Over Union</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11080" y="1172022"/>
            <a:ext cx="7029074"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latin typeface="Google Sans"/>
              </a:rPr>
              <a:t>Measures the overlap between the predicted bounding box and the ground truth bounding box</a:t>
            </a:r>
            <a:endParaRPr lang="en-US"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163" y="2266948"/>
            <a:ext cx="5067302" cy="2533651"/>
          </a:xfrm>
          <a:prstGeom prst="rect">
            <a:avLst/>
          </a:prstGeom>
        </p:spPr>
      </p:pic>
    </p:spTree>
    <p:extLst>
      <p:ext uri="{BB962C8B-B14F-4D97-AF65-F5344CB8AC3E}">
        <p14:creationId xmlns:p14="http://schemas.microsoft.com/office/powerpoint/2010/main" val="3220491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IoU: Intersection Over Union</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11080" y="1172022"/>
            <a:ext cx="7029074"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latin typeface="Google Sans"/>
              </a:rPr>
              <a:t>Measures the overlap between the predicted bounding box and the ground truth bounding box</a:t>
            </a:r>
            <a:endParaRPr lang="en-US"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163" y="2266949"/>
            <a:ext cx="5067302" cy="2533651"/>
          </a:xfrm>
          <a:prstGeom prst="rect">
            <a:avLst/>
          </a:prstGeom>
        </p:spPr>
      </p:pic>
    </p:spTree>
    <p:extLst>
      <p:ext uri="{BB962C8B-B14F-4D97-AF65-F5344CB8AC3E}">
        <p14:creationId xmlns:p14="http://schemas.microsoft.com/office/powerpoint/2010/main" val="28318077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IoU: Intersection Over Union</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11080" y="1172022"/>
            <a:ext cx="7029074"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latin typeface="Google Sans"/>
              </a:rPr>
              <a:t>Measures the overlap between the predicted bounding box and the ground truth bounding box</a:t>
            </a:r>
            <a:endParaRPr lang="en-US" dirty="0">
              <a:ln w="0"/>
              <a:solidFill>
                <a:schemeClr val="tx1"/>
              </a:solidFill>
              <a:effectLst>
                <a:outerShdw blurRad="38100" dist="19050" dir="2700000" algn="tl" rotWithShape="0">
                  <a:schemeClr val="dk1">
                    <a:alpha val="40000"/>
                  </a:schemeClr>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163" y="2266948"/>
            <a:ext cx="5067302" cy="2533651"/>
          </a:xfrm>
          <a:prstGeom prst="rect">
            <a:avLst/>
          </a:prstGeom>
        </p:spPr>
      </p:pic>
    </p:spTree>
    <p:extLst>
      <p:ext uri="{BB962C8B-B14F-4D97-AF65-F5344CB8AC3E}">
        <p14:creationId xmlns:p14="http://schemas.microsoft.com/office/powerpoint/2010/main" val="3743209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IoU: Intersection Over Union</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11080" y="1172022"/>
            <a:ext cx="7029074"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latin typeface="Google Sans"/>
              </a:rPr>
              <a:t>Measures the overlap between the predicted bounding box and the ground truth bounding box</a:t>
            </a:r>
            <a:endParaRPr lang="en-US"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966" y="1976006"/>
            <a:ext cx="5067302" cy="2533651"/>
          </a:xfrm>
          <a:prstGeom prst="rect">
            <a:avLst/>
          </a:prstGeom>
        </p:spPr>
      </p:pic>
    </p:spTree>
    <p:extLst>
      <p:ext uri="{BB962C8B-B14F-4D97-AF65-F5344CB8AC3E}">
        <p14:creationId xmlns:p14="http://schemas.microsoft.com/office/powerpoint/2010/main" val="4037648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IoU: Intersection Over Union</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11080" y="1172022"/>
            <a:ext cx="7029074"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latin typeface="Google Sans"/>
              </a:rPr>
              <a:t>Measures the overlap between the predicted bounding box and the ground truth bounding box</a:t>
            </a:r>
            <a:endParaRPr lang="en-US" dirty="0">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073" y="1868985"/>
            <a:ext cx="4857088" cy="2732112"/>
          </a:xfrm>
          <a:prstGeom prst="rect">
            <a:avLst/>
          </a:prstGeom>
        </p:spPr>
      </p:pic>
    </p:spTree>
    <p:extLst>
      <p:ext uri="{BB962C8B-B14F-4D97-AF65-F5344CB8AC3E}">
        <p14:creationId xmlns:p14="http://schemas.microsoft.com/office/powerpoint/2010/main" val="370796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smtClean="0"/>
              <a:t>Non-Max Suppression</a:t>
            </a:r>
            <a:endParaRPr lang="en-US" dirty="0"/>
          </a:p>
        </p:txBody>
      </p:sp>
    </p:spTree>
    <p:extLst>
      <p:ext uri="{BB962C8B-B14F-4D97-AF65-F5344CB8AC3E}">
        <p14:creationId xmlns:p14="http://schemas.microsoft.com/office/powerpoint/2010/main" val="28708790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Non max Suppression </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1317334" y="1200247"/>
            <a:ext cx="6416566" cy="738664"/>
          </a:xfrm>
          <a:prstGeom prst="rect">
            <a:avLst/>
          </a:prstGeom>
        </p:spPr>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rPr>
              <a:t>A</a:t>
            </a:r>
            <a:r>
              <a:rPr lang="en-US" dirty="0" smtClean="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technique used in object detection to remove redundant bounding boxes of the same class. It keeps only the most confident bounding boxes and those with the least overlap with the others.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567" y="2319337"/>
            <a:ext cx="4572443" cy="2497697"/>
          </a:xfrm>
          <a:prstGeom prst="rect">
            <a:avLst/>
          </a:prstGeom>
        </p:spPr>
      </p:pic>
    </p:spTree>
    <p:extLst>
      <p:ext uri="{BB962C8B-B14F-4D97-AF65-F5344CB8AC3E}">
        <p14:creationId xmlns:p14="http://schemas.microsoft.com/office/powerpoint/2010/main" val="2303584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Non max Suppression </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1317334" y="1200247"/>
            <a:ext cx="6416566" cy="738664"/>
          </a:xfrm>
          <a:prstGeom prst="rect">
            <a:avLst/>
          </a:prstGeom>
        </p:spPr>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rPr>
              <a:t>A</a:t>
            </a:r>
            <a:r>
              <a:rPr lang="en-US" dirty="0" smtClean="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technique used in object detection to remove redundant bounding boxes of the same class. It keeps only the most confident bounding boxes and those with the least overlap with the others.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567" y="2319337"/>
            <a:ext cx="4572443" cy="2497697"/>
          </a:xfrm>
          <a:prstGeom prst="rect">
            <a:avLst/>
          </a:prstGeom>
        </p:spPr>
      </p:pic>
    </p:spTree>
    <p:extLst>
      <p:ext uri="{BB962C8B-B14F-4D97-AF65-F5344CB8AC3E}">
        <p14:creationId xmlns:p14="http://schemas.microsoft.com/office/powerpoint/2010/main" val="3939132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Non max Suppression </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1317334" y="1200247"/>
            <a:ext cx="6416566" cy="738664"/>
          </a:xfrm>
          <a:prstGeom prst="rect">
            <a:avLst/>
          </a:prstGeom>
        </p:spPr>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rPr>
              <a:t>A</a:t>
            </a:r>
            <a:r>
              <a:rPr lang="en-US" dirty="0" smtClean="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technique used in object detection to remove redundant bounding boxes of the same class. It keeps only the most confident bounding boxes and those with the least overlap with the others.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567" y="2319336"/>
            <a:ext cx="4572443" cy="2497697"/>
          </a:xfrm>
          <a:prstGeom prst="rect">
            <a:avLst/>
          </a:prstGeom>
        </p:spPr>
      </p:pic>
      <p:sp>
        <p:nvSpPr>
          <p:cNvPr id="7" name="TextBox 6"/>
          <p:cNvSpPr txBox="1"/>
          <p:nvPr/>
        </p:nvSpPr>
        <p:spPr>
          <a:xfrm>
            <a:off x="7113401" y="2648607"/>
            <a:ext cx="1760418" cy="307777"/>
          </a:xfrm>
          <a:prstGeom prst="rect">
            <a:avLst/>
          </a:prstGeom>
          <a:noFill/>
        </p:spPr>
        <p:txBody>
          <a:bodyPr wrap="none" rtlCol="0">
            <a:spAutoFit/>
          </a:bodyPr>
          <a:lstStyle/>
          <a:p>
            <a:r>
              <a:rPr lang="en-US" dirty="0" smtClean="0"/>
              <a:t>IoU Threshold = 0.5</a:t>
            </a:r>
            <a:endParaRPr lang="en-US" dirty="0"/>
          </a:p>
        </p:txBody>
      </p:sp>
      <p:sp>
        <p:nvSpPr>
          <p:cNvPr id="8" name="TextBox 7"/>
          <p:cNvSpPr txBox="1"/>
          <p:nvPr/>
        </p:nvSpPr>
        <p:spPr>
          <a:xfrm>
            <a:off x="7113401" y="3090042"/>
            <a:ext cx="1577676" cy="954107"/>
          </a:xfrm>
          <a:prstGeom prst="rect">
            <a:avLst/>
          </a:prstGeom>
          <a:noFill/>
        </p:spPr>
        <p:txBody>
          <a:bodyPr wrap="none" rtlCol="0">
            <a:spAutoFit/>
          </a:bodyPr>
          <a:lstStyle/>
          <a:p>
            <a:r>
              <a:rPr lang="en-US" dirty="0" smtClean="0"/>
              <a:t>If IoU &gt; 0.5 then:</a:t>
            </a:r>
          </a:p>
          <a:p>
            <a:r>
              <a:rPr lang="en-US" dirty="0"/>
              <a:t> </a:t>
            </a:r>
            <a:r>
              <a:rPr lang="en-US" dirty="0" smtClean="0"/>
              <a:t>  Discard the box</a:t>
            </a:r>
          </a:p>
          <a:p>
            <a:r>
              <a:rPr lang="en-US" dirty="0" smtClean="0"/>
              <a:t>Else: </a:t>
            </a:r>
          </a:p>
          <a:p>
            <a:r>
              <a:rPr lang="en-US" dirty="0"/>
              <a:t> </a:t>
            </a:r>
            <a:r>
              <a:rPr lang="en-US" dirty="0" smtClean="0"/>
              <a:t>  Keep it</a:t>
            </a:r>
            <a:endParaRPr lang="en-US" dirty="0"/>
          </a:p>
        </p:txBody>
      </p:sp>
    </p:spTree>
    <p:extLst>
      <p:ext uri="{BB962C8B-B14F-4D97-AF65-F5344CB8AC3E}">
        <p14:creationId xmlns:p14="http://schemas.microsoft.com/office/powerpoint/2010/main" val="1948651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Non max Suppression </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1317334" y="1200247"/>
            <a:ext cx="6416566" cy="738664"/>
          </a:xfrm>
          <a:prstGeom prst="rect">
            <a:avLst/>
          </a:prstGeom>
        </p:spPr>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rPr>
              <a:t>A</a:t>
            </a:r>
            <a:r>
              <a:rPr lang="en-US" dirty="0" smtClean="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technique used in object detection to remove redundant bounding boxes of the same class. It keeps only the most confident bounding boxes and those with the least overlap with the others.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395" y="2319336"/>
            <a:ext cx="4572443" cy="2497697"/>
          </a:xfrm>
          <a:prstGeom prst="rect">
            <a:avLst/>
          </a:prstGeom>
        </p:spPr>
      </p:pic>
    </p:spTree>
    <p:extLst>
      <p:ext uri="{BB962C8B-B14F-4D97-AF65-F5344CB8AC3E}">
        <p14:creationId xmlns:p14="http://schemas.microsoft.com/office/powerpoint/2010/main" val="1576741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Computer Vision ?</a:t>
            </a:r>
            <a:endParaRPr lang="en-US" dirty="0"/>
          </a:p>
        </p:txBody>
      </p:sp>
      <p:sp>
        <p:nvSpPr>
          <p:cNvPr id="6" name="Subtitle 5"/>
          <p:cNvSpPr>
            <a:spLocks noGrp="1"/>
          </p:cNvSpPr>
          <p:nvPr>
            <p:ph type="subTitle" idx="4"/>
          </p:nvPr>
        </p:nvSpPr>
        <p:spPr>
          <a:xfrm>
            <a:off x="736976" y="3657797"/>
            <a:ext cx="3727200" cy="934800"/>
          </a:xfrm>
        </p:spPr>
        <p:txBody>
          <a:bodyPr/>
          <a:lstStyle/>
          <a:p>
            <a:r>
              <a:rPr lang="en-US" b="1" dirty="0" smtClean="0"/>
              <a:t>	CV systems learn through exposure to massive amounts of image data, enabling them to identify objects, scenes, and even complex actions.</a:t>
            </a:r>
            <a:endParaRPr lang="en-US" b="1" dirty="0"/>
          </a:p>
        </p:txBody>
      </p:sp>
      <p:pic>
        <p:nvPicPr>
          <p:cNvPr id="11" name="Picture Placeholder 10"/>
          <p:cNvPicPr>
            <a:picLocks noGrp="1" noChangeAspect="1"/>
          </p:cNvPicPr>
          <p:nvPr>
            <p:ph type="pic" idx="2"/>
          </p:nvPr>
        </p:nvPicPr>
        <p:blipFill>
          <a:blip r:embed="rId2">
            <a:extLst>
              <a:ext uri="{28A0092B-C50C-407E-A947-70E740481C1C}">
                <a14:useLocalDpi xmlns:a14="http://schemas.microsoft.com/office/drawing/2010/main" val="0"/>
              </a:ext>
            </a:extLst>
          </a:blip>
          <a:srcRect l="31204" r="31204"/>
          <a:stretch>
            <a:fillRect/>
          </a:stretch>
        </p:blipFill>
        <p:spPr>
          <a:xfrm>
            <a:off x="5722304" y="129338"/>
            <a:ext cx="3306551" cy="4985174"/>
          </a:xfrm>
        </p:spPr>
      </p:pic>
      <p:sp>
        <p:nvSpPr>
          <p:cNvPr id="13" name="Subtitle 3"/>
          <p:cNvSpPr txBox="1">
            <a:spLocks/>
          </p:cNvSpPr>
          <p:nvPr/>
        </p:nvSpPr>
        <p:spPr>
          <a:xfrm>
            <a:off x="736976" y="2621925"/>
            <a:ext cx="3915753" cy="92738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100"/>
              <a:buFont typeface="Quicksand Medium"/>
              <a:buNone/>
              <a:defRPr sz="1100" b="0" i="0" u="none" strike="noStrike" cap="none">
                <a:solidFill>
                  <a:schemeClr val="dk1"/>
                </a:solidFill>
                <a:latin typeface="Quicksand Medium"/>
                <a:ea typeface="Quicksand Medium"/>
                <a:cs typeface="Quicksand Medium"/>
                <a:sym typeface="Quicksand Medium"/>
              </a:defRPr>
            </a:lvl1pPr>
            <a:lvl2pPr marL="914400" marR="0" lvl="1" indent="-317500" algn="r" rtl="0">
              <a:lnSpc>
                <a:spcPct val="100000"/>
              </a:lnSpc>
              <a:spcBef>
                <a:spcPts val="0"/>
              </a:spcBef>
              <a:spcAft>
                <a:spcPts val="0"/>
              </a:spcAft>
              <a:buClr>
                <a:schemeClr val="dk1"/>
              </a:buClr>
              <a:buSzPts val="1100"/>
              <a:buFont typeface="Quicksand SemiBold"/>
              <a:buNone/>
              <a:defRPr sz="1100" b="0" i="0" u="none" strike="noStrike" cap="none">
                <a:solidFill>
                  <a:schemeClr val="dk1"/>
                </a:solidFill>
                <a:latin typeface="Quicksand SemiBold"/>
                <a:ea typeface="Quicksand SemiBold"/>
                <a:cs typeface="Quicksand SemiBold"/>
                <a:sym typeface="Quicksand SemiBold"/>
              </a:defRPr>
            </a:lvl2pPr>
            <a:lvl3pPr marL="1371600" marR="0" lvl="2" indent="-317500" algn="r" rtl="0">
              <a:lnSpc>
                <a:spcPct val="100000"/>
              </a:lnSpc>
              <a:spcBef>
                <a:spcPts val="0"/>
              </a:spcBef>
              <a:spcAft>
                <a:spcPts val="0"/>
              </a:spcAft>
              <a:buClr>
                <a:schemeClr val="dk1"/>
              </a:buClr>
              <a:buSzPts val="1100"/>
              <a:buFont typeface="Quicksand SemiBold"/>
              <a:buNone/>
              <a:defRPr sz="1100" b="0" i="0" u="none" strike="noStrike" cap="none">
                <a:solidFill>
                  <a:schemeClr val="dk1"/>
                </a:solidFill>
                <a:latin typeface="Quicksand SemiBold"/>
                <a:ea typeface="Quicksand SemiBold"/>
                <a:cs typeface="Quicksand SemiBold"/>
                <a:sym typeface="Quicksand SemiBold"/>
              </a:defRPr>
            </a:lvl3pPr>
            <a:lvl4pPr marL="1828800" marR="0" lvl="3" indent="-317500" algn="r" rtl="0">
              <a:lnSpc>
                <a:spcPct val="100000"/>
              </a:lnSpc>
              <a:spcBef>
                <a:spcPts val="0"/>
              </a:spcBef>
              <a:spcAft>
                <a:spcPts val="0"/>
              </a:spcAft>
              <a:buClr>
                <a:schemeClr val="dk1"/>
              </a:buClr>
              <a:buSzPts val="1100"/>
              <a:buFont typeface="Quicksand SemiBold"/>
              <a:buNone/>
              <a:defRPr sz="1100" b="0" i="0" u="none" strike="noStrike" cap="none">
                <a:solidFill>
                  <a:schemeClr val="dk1"/>
                </a:solidFill>
                <a:latin typeface="Quicksand SemiBold"/>
                <a:ea typeface="Quicksand SemiBold"/>
                <a:cs typeface="Quicksand SemiBold"/>
                <a:sym typeface="Quicksand SemiBold"/>
              </a:defRPr>
            </a:lvl4pPr>
            <a:lvl5pPr marL="2286000" marR="0" lvl="4" indent="-317500" algn="r" rtl="0">
              <a:lnSpc>
                <a:spcPct val="100000"/>
              </a:lnSpc>
              <a:spcBef>
                <a:spcPts val="0"/>
              </a:spcBef>
              <a:spcAft>
                <a:spcPts val="0"/>
              </a:spcAft>
              <a:buClr>
                <a:schemeClr val="dk1"/>
              </a:buClr>
              <a:buSzPts val="1100"/>
              <a:buFont typeface="Quicksand SemiBold"/>
              <a:buNone/>
              <a:defRPr sz="1100" b="0" i="0" u="none" strike="noStrike" cap="none">
                <a:solidFill>
                  <a:schemeClr val="dk1"/>
                </a:solidFill>
                <a:latin typeface="Quicksand SemiBold"/>
                <a:ea typeface="Quicksand SemiBold"/>
                <a:cs typeface="Quicksand SemiBold"/>
                <a:sym typeface="Quicksand SemiBold"/>
              </a:defRPr>
            </a:lvl5pPr>
            <a:lvl6pPr marL="2743200" marR="0" lvl="5" indent="-317500" algn="r" rtl="0">
              <a:lnSpc>
                <a:spcPct val="100000"/>
              </a:lnSpc>
              <a:spcBef>
                <a:spcPts val="0"/>
              </a:spcBef>
              <a:spcAft>
                <a:spcPts val="0"/>
              </a:spcAft>
              <a:buClr>
                <a:schemeClr val="dk1"/>
              </a:buClr>
              <a:buSzPts val="1100"/>
              <a:buFont typeface="Quicksand SemiBold"/>
              <a:buNone/>
              <a:defRPr sz="1100" b="0" i="0" u="none" strike="noStrike" cap="none">
                <a:solidFill>
                  <a:schemeClr val="dk1"/>
                </a:solidFill>
                <a:latin typeface="Quicksand SemiBold"/>
                <a:ea typeface="Quicksand SemiBold"/>
                <a:cs typeface="Quicksand SemiBold"/>
                <a:sym typeface="Quicksand SemiBold"/>
              </a:defRPr>
            </a:lvl6pPr>
            <a:lvl7pPr marL="3200400" marR="0" lvl="6" indent="-317500" algn="r" rtl="0">
              <a:lnSpc>
                <a:spcPct val="100000"/>
              </a:lnSpc>
              <a:spcBef>
                <a:spcPts val="0"/>
              </a:spcBef>
              <a:spcAft>
                <a:spcPts val="0"/>
              </a:spcAft>
              <a:buClr>
                <a:schemeClr val="dk1"/>
              </a:buClr>
              <a:buSzPts val="1100"/>
              <a:buFont typeface="Quicksand SemiBold"/>
              <a:buNone/>
              <a:defRPr sz="1100" b="0" i="0" u="none" strike="noStrike" cap="none">
                <a:solidFill>
                  <a:schemeClr val="dk1"/>
                </a:solidFill>
                <a:latin typeface="Quicksand SemiBold"/>
                <a:ea typeface="Quicksand SemiBold"/>
                <a:cs typeface="Quicksand SemiBold"/>
                <a:sym typeface="Quicksand SemiBold"/>
              </a:defRPr>
            </a:lvl7pPr>
            <a:lvl8pPr marL="3657600" marR="0" lvl="7" indent="-317500" algn="r" rtl="0">
              <a:lnSpc>
                <a:spcPct val="100000"/>
              </a:lnSpc>
              <a:spcBef>
                <a:spcPts val="0"/>
              </a:spcBef>
              <a:spcAft>
                <a:spcPts val="0"/>
              </a:spcAft>
              <a:buClr>
                <a:schemeClr val="dk1"/>
              </a:buClr>
              <a:buSzPts val="1100"/>
              <a:buFont typeface="Quicksand SemiBold"/>
              <a:buNone/>
              <a:defRPr sz="1100" b="0" i="0" u="none" strike="noStrike" cap="none">
                <a:solidFill>
                  <a:schemeClr val="dk1"/>
                </a:solidFill>
                <a:latin typeface="Quicksand SemiBold"/>
                <a:ea typeface="Quicksand SemiBold"/>
                <a:cs typeface="Quicksand SemiBold"/>
                <a:sym typeface="Quicksand SemiBold"/>
              </a:defRPr>
            </a:lvl8pPr>
            <a:lvl9pPr marL="4114800" marR="0" lvl="8" indent="-317500" algn="r" rtl="0">
              <a:lnSpc>
                <a:spcPct val="100000"/>
              </a:lnSpc>
              <a:spcBef>
                <a:spcPts val="0"/>
              </a:spcBef>
              <a:spcAft>
                <a:spcPts val="0"/>
              </a:spcAft>
              <a:buClr>
                <a:schemeClr val="dk1"/>
              </a:buClr>
              <a:buSzPts val="1100"/>
              <a:buFont typeface="Quicksand SemiBold"/>
              <a:buNone/>
              <a:defRPr sz="1100" b="0" i="0" u="none" strike="noStrike" cap="none">
                <a:solidFill>
                  <a:schemeClr val="dk1"/>
                </a:solidFill>
                <a:latin typeface="Quicksand SemiBold"/>
                <a:ea typeface="Quicksand SemiBold"/>
                <a:cs typeface="Quicksand SemiBold"/>
                <a:sym typeface="Quicksand SemiBold"/>
              </a:defRPr>
            </a:lvl9pPr>
          </a:lstStyle>
          <a:p>
            <a:pPr marL="0" indent="0"/>
            <a:r>
              <a:rPr lang="en-US" b="1" dirty="0" smtClean="0"/>
              <a:t>            Computer Vision has various  applications such     </a:t>
            </a:r>
          </a:p>
          <a:p>
            <a:pPr marL="0" indent="0"/>
            <a:r>
              <a:rPr lang="en-US" b="1" dirty="0" smtClean="0"/>
              <a:t>            as image recognition, object detection, facial </a:t>
            </a:r>
          </a:p>
          <a:p>
            <a:pPr marL="0" indent="0"/>
            <a:r>
              <a:rPr lang="en-US" b="1" dirty="0" smtClean="0"/>
              <a:t>            recognition, and more.</a:t>
            </a:r>
            <a:endParaRPr lang="en-US" b="1" dirty="0"/>
          </a:p>
        </p:txBody>
      </p:sp>
      <p:sp>
        <p:nvSpPr>
          <p:cNvPr id="15" name="Subtitle 4"/>
          <p:cNvSpPr>
            <a:spLocks noGrp="1"/>
          </p:cNvSpPr>
          <p:nvPr>
            <p:ph type="subTitle" idx="3"/>
          </p:nvPr>
        </p:nvSpPr>
        <p:spPr>
          <a:xfrm>
            <a:off x="736976" y="1687125"/>
            <a:ext cx="3727200" cy="934800"/>
          </a:xfrm>
        </p:spPr>
        <p:txBody>
          <a:bodyPr/>
          <a:lstStyle/>
          <a:p>
            <a:r>
              <a:rPr lang="en-US" b="1" dirty="0" smtClean="0"/>
              <a:t>	</a:t>
            </a:r>
            <a:r>
              <a:rPr lang="en-US" b="1" dirty="0"/>
              <a:t>Think of CV as the digital equivalent of </a:t>
            </a:r>
            <a:r>
              <a:rPr lang="en-US" b="1" dirty="0" smtClean="0"/>
              <a:t>the eyes </a:t>
            </a:r>
            <a:r>
              <a:rPr lang="en-US" b="1" dirty="0"/>
              <a:t>and the visual cortex of the brain.</a:t>
            </a:r>
          </a:p>
        </p:txBody>
      </p:sp>
    </p:spTree>
    <p:extLst>
      <p:ext uri="{BB962C8B-B14F-4D97-AF65-F5344CB8AC3E}">
        <p14:creationId xmlns:p14="http://schemas.microsoft.com/office/powerpoint/2010/main" val="3726877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smtClean="0"/>
              <a:t>mAP: Mean Average Precision</a:t>
            </a:r>
            <a:endParaRPr lang="en-US" dirty="0"/>
          </a:p>
        </p:txBody>
      </p:sp>
    </p:spTree>
    <p:extLst>
      <p:ext uri="{BB962C8B-B14F-4D97-AF65-F5344CB8AC3E}">
        <p14:creationId xmlns:p14="http://schemas.microsoft.com/office/powerpoint/2010/main" val="1281011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Mean Average Precision</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1317334" y="1200247"/>
            <a:ext cx="6416566" cy="738664"/>
          </a:xfrm>
          <a:prstGeom prst="rect">
            <a:avLst/>
          </a:prstGeom>
        </p:spPr>
        <p:txBody>
          <a:bodyPr wrap="square">
            <a:spAutoFit/>
          </a:bodyPr>
          <a:lstStyle/>
          <a:p>
            <a:pPr algn="ctr"/>
            <a:r>
              <a:rPr lang="en-US" dirty="0">
                <a:ln w="0"/>
                <a:solidFill>
                  <a:schemeClr val="tx1"/>
                </a:solidFill>
                <a:effectLst>
                  <a:outerShdw blurRad="38100" dist="19050" dir="2700000" algn="tl" rotWithShape="0">
                    <a:schemeClr val="dk1">
                      <a:alpha val="40000"/>
                    </a:schemeClr>
                  </a:outerShdw>
                </a:effectLst>
              </a:rPr>
              <a:t>This metric considers both the precision and recall for different IoU thresholds, A higher mAP indicates better overall localization performance across various confidence levels.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245" y="2055764"/>
            <a:ext cx="3266719" cy="2872998"/>
          </a:xfrm>
          <a:prstGeom prst="rect">
            <a:avLst/>
          </a:prstGeom>
        </p:spPr>
      </p:pic>
    </p:spTree>
    <p:extLst>
      <p:ext uri="{BB962C8B-B14F-4D97-AF65-F5344CB8AC3E}">
        <p14:creationId xmlns:p14="http://schemas.microsoft.com/office/powerpoint/2010/main" val="3534532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84017" y="329596"/>
            <a:ext cx="8083200" cy="561662"/>
          </a:xfrm>
        </p:spPr>
        <p:txBody>
          <a:bodyPr/>
          <a:lstStyle/>
          <a:p>
            <a:r>
              <a:rPr lang="en-US" sz="3200" b="0" dirty="0" smtClean="0">
                <a:ln w="0"/>
                <a:solidFill>
                  <a:schemeClr val="tx1"/>
                </a:solidFill>
                <a:effectLst>
                  <a:outerShdw blurRad="38100" dist="19050" dir="2700000" algn="tl" rotWithShape="0">
                    <a:schemeClr val="dk1">
                      <a:alpha val="40000"/>
                    </a:schemeClr>
                  </a:outerShdw>
                </a:effectLst>
              </a:rPr>
              <a:t>Mean Average Precision</a:t>
            </a:r>
            <a:endParaRPr lang="en-US" sz="3200" b="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484017" y="1282227"/>
            <a:ext cx="7909544" cy="2800767"/>
          </a:xfrm>
          <a:prstGeom prst="rect">
            <a:avLst/>
          </a:prstGeom>
        </p:spPr>
        <p:txBody>
          <a:bodyPr wrap="square">
            <a:spAutoFit/>
          </a:bodyPr>
          <a:lstStyle/>
          <a:p>
            <a:pPr marL="342900" indent="-342900">
              <a:buFont typeface="+mj-lt"/>
              <a:buAutoNum type="arabicPeriod"/>
            </a:pPr>
            <a:r>
              <a:rPr lang="en-US" sz="1600" dirty="0">
                <a:ln w="0"/>
                <a:solidFill>
                  <a:schemeClr val="tx1"/>
                </a:solidFill>
                <a:effectLst>
                  <a:outerShdw blurRad="38100" dist="19050" dir="2700000" algn="tl" rotWithShape="0">
                    <a:schemeClr val="dk1">
                      <a:alpha val="40000"/>
                    </a:schemeClr>
                  </a:outerShdw>
                </a:effectLst>
              </a:rPr>
              <a:t>Calculate the precision and recall metrics</a:t>
            </a:r>
            <a:r>
              <a:rPr lang="en-US" sz="1600" dirty="0" smtClean="0">
                <a:ln w="0"/>
                <a:solidFill>
                  <a:schemeClr val="tx1"/>
                </a:solidFill>
                <a:effectLst>
                  <a:outerShdw blurRad="38100" dist="19050" dir="2700000" algn="tl" rotWithShape="0">
                    <a:schemeClr val="dk1">
                      <a:alpha val="40000"/>
                    </a:schemeClr>
                  </a:outerShdw>
                </a:effectLst>
              </a:rPr>
              <a:t>.</a:t>
            </a:r>
          </a:p>
          <a:p>
            <a:pPr marL="342900" indent="-342900">
              <a:buFont typeface="+mj-lt"/>
              <a:buAutoNum type="arabicPeriod"/>
            </a:pPr>
            <a:endParaRPr lang="en-US" sz="1600" dirty="0">
              <a:ln w="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1600" dirty="0">
                <a:ln w="0"/>
                <a:solidFill>
                  <a:schemeClr val="tx1"/>
                </a:solidFill>
                <a:effectLst>
                  <a:outerShdw blurRad="38100" dist="19050" dir="2700000" algn="tl" rotWithShape="0">
                    <a:schemeClr val="dk1">
                      <a:alpha val="40000"/>
                    </a:schemeClr>
                  </a:outerShdw>
                </a:effectLst>
              </a:rPr>
              <a:t>Calculate the area under the precision-recall </a:t>
            </a:r>
            <a:r>
              <a:rPr lang="en-US" sz="1600" dirty="0" smtClean="0">
                <a:ln w="0"/>
                <a:solidFill>
                  <a:schemeClr val="tx1"/>
                </a:solidFill>
                <a:effectLst>
                  <a:outerShdw blurRad="38100" dist="19050" dir="2700000" algn="tl" rotWithShape="0">
                    <a:schemeClr val="dk1">
                      <a:alpha val="40000"/>
                    </a:schemeClr>
                  </a:outerShdw>
                </a:effectLst>
              </a:rPr>
              <a:t>curve to get AP for a certain class.</a:t>
            </a:r>
          </a:p>
          <a:p>
            <a:pPr marL="342900" indent="-342900">
              <a:buFont typeface="+mj-lt"/>
              <a:buAutoNum type="arabicPeriod"/>
            </a:pPr>
            <a:endParaRPr lang="en-US" sz="1600" dirty="0">
              <a:ln w="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1600" dirty="0">
                <a:ln w="0"/>
                <a:solidFill>
                  <a:schemeClr val="tx1"/>
                </a:solidFill>
                <a:effectLst>
                  <a:outerShdw blurRad="38100" dist="19050" dir="2700000" algn="tl" rotWithShape="0">
                    <a:schemeClr val="dk1">
                      <a:alpha val="40000"/>
                    </a:schemeClr>
                  </a:outerShdw>
                </a:effectLst>
              </a:rPr>
              <a:t>mAP: The average of all classes' APs</a:t>
            </a:r>
            <a:r>
              <a:rPr lang="en-US" sz="1600" dirty="0" smtClean="0">
                <a:ln w="0"/>
                <a:solidFill>
                  <a:schemeClr val="tx1"/>
                </a:solidFill>
                <a:effectLst>
                  <a:outerShdw blurRad="38100" dist="19050" dir="2700000" algn="tl" rotWithShape="0">
                    <a:schemeClr val="dk1">
                      <a:alpha val="40000"/>
                    </a:schemeClr>
                  </a:outerShdw>
                </a:effectLst>
              </a:rPr>
              <a:t>.</a:t>
            </a:r>
          </a:p>
          <a:p>
            <a:pPr marL="342900" indent="-342900">
              <a:buFont typeface="+mj-lt"/>
              <a:buAutoNum type="arabicPeriod"/>
            </a:pPr>
            <a:endParaRPr lang="en-US" sz="1600" dirty="0">
              <a:ln w="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endParaRPr lang="en-US" sz="1600" dirty="0" smtClean="0">
              <a:ln w="0"/>
              <a:solidFill>
                <a:schemeClr val="tx1"/>
              </a:solidFill>
              <a:effectLst>
                <a:outerShdw blurRad="38100" dist="19050" dir="2700000" algn="tl" rotWithShape="0">
                  <a:schemeClr val="dk1">
                    <a:alpha val="40000"/>
                  </a:schemeClr>
                </a:outerShdw>
              </a:effectLst>
            </a:endParaRPr>
          </a:p>
          <a:p>
            <a:r>
              <a:rPr lang="en-US" sz="1600" dirty="0" smtClean="0">
                <a:ln w="0"/>
                <a:solidFill>
                  <a:schemeClr val="tx1"/>
                </a:solidFill>
                <a:effectLst>
                  <a:outerShdw blurRad="38100" dist="19050" dir="2700000" algn="tl" rotWithShape="0">
                    <a:schemeClr val="dk1">
                      <a:alpha val="40000"/>
                    </a:schemeClr>
                  </a:outerShdw>
                </a:effectLst>
              </a:rPr>
              <a:t>For Example: </a:t>
            </a:r>
          </a:p>
          <a:p>
            <a:r>
              <a:rPr lang="en-US" sz="1600" dirty="0" smtClean="0">
                <a:ln w="0"/>
                <a:solidFill>
                  <a:schemeClr val="tx1"/>
                </a:solidFill>
                <a:effectLst>
                  <a:outerShdw blurRad="38100" dist="19050" dir="2700000" algn="tl" rotWithShape="0">
                    <a:schemeClr val="dk1">
                      <a:alpha val="40000"/>
                    </a:schemeClr>
                  </a:outerShdw>
                </a:effectLst>
                <a:hlinkClick r:id="rId3"/>
              </a:rPr>
              <a:t>mAP@0.5:0.05:0.95</a:t>
            </a:r>
            <a:r>
              <a:rPr lang="en-US" sz="1600" dirty="0" smtClean="0">
                <a:ln w="0"/>
                <a:solidFill>
                  <a:schemeClr val="tx1"/>
                </a:solidFill>
                <a:effectLst>
                  <a:outerShdw blurRad="38100" dist="19050" dir="2700000" algn="tl" rotWithShape="0">
                    <a:schemeClr val="dk1">
                      <a:alpha val="40000"/>
                    </a:schemeClr>
                  </a:outerShdw>
                </a:effectLst>
              </a:rPr>
              <a:t> = 0.87</a:t>
            </a:r>
          </a:p>
          <a:p>
            <a:r>
              <a:rPr lang="en-US" sz="1600" dirty="0" smtClean="0">
                <a:ln w="0"/>
                <a:solidFill>
                  <a:schemeClr val="tx1"/>
                </a:solidFill>
                <a:effectLst>
                  <a:outerShdw blurRad="38100" dist="19050" dir="2700000" algn="tl" rotWithShape="0">
                    <a:schemeClr val="dk1">
                      <a:alpha val="40000"/>
                    </a:schemeClr>
                  </a:outerShdw>
                </a:effectLst>
              </a:rPr>
              <a:t>That means the mAP for this three thresholds:</a:t>
            </a:r>
          </a:p>
          <a:p>
            <a:r>
              <a:rPr lang="en-US" sz="1600" dirty="0" smtClean="0">
                <a:ln w="0"/>
                <a:solidFill>
                  <a:schemeClr val="tx1"/>
                </a:solidFill>
                <a:effectLst>
                  <a:outerShdw blurRad="38100" dist="19050" dir="2700000" algn="tl" rotWithShape="0">
                    <a:schemeClr val="dk1">
                      <a:alpha val="40000"/>
                    </a:schemeClr>
                  </a:outerShdw>
                </a:effectLst>
              </a:rPr>
              <a:t>“0.5” + ”0.05” + “0.95” = 0.87</a:t>
            </a:r>
            <a:endParaRPr lang="en-US"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881092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smtClean="0"/>
              <a:t>Open-CV</a:t>
            </a:r>
            <a:endParaRPr lang="en-US" dirty="0"/>
          </a:p>
        </p:txBody>
      </p:sp>
    </p:spTree>
    <p:extLst>
      <p:ext uri="{BB962C8B-B14F-4D97-AF65-F5344CB8AC3E}">
        <p14:creationId xmlns:p14="http://schemas.microsoft.com/office/powerpoint/2010/main" val="8156264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a:gsLst>
            <a:gs pos="82000">
              <a:schemeClr val="accent1">
                <a:lumMod val="5000"/>
                <a:lumOff val="95000"/>
              </a:schemeClr>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5" name="Title 1"/>
          <p:cNvSpPr txBox="1">
            <a:spLocks/>
          </p:cNvSpPr>
          <p:nvPr/>
        </p:nvSpPr>
        <p:spPr>
          <a:xfrm>
            <a:off x="5246764" y="1198179"/>
            <a:ext cx="3462108" cy="3853093"/>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9pPr>
          </a:lstStyle>
          <a:p>
            <a:endParaRPr lang="en-US" sz="2400" dirty="0"/>
          </a:p>
        </p:txBody>
      </p:sp>
      <p:sp>
        <p:nvSpPr>
          <p:cNvPr id="6" name="Title 1"/>
          <p:cNvSpPr txBox="1">
            <a:spLocks/>
          </p:cNvSpPr>
          <p:nvPr/>
        </p:nvSpPr>
        <p:spPr>
          <a:xfrm>
            <a:off x="373117" y="1198179"/>
            <a:ext cx="3462108" cy="3853093"/>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9pPr>
          </a:lstStyle>
          <a:p>
            <a:endParaRPr lang="en-US" sz="2400" dirty="0"/>
          </a:p>
        </p:txBody>
      </p:sp>
      <p:sp>
        <p:nvSpPr>
          <p:cNvPr id="7" name="Title 1"/>
          <p:cNvSpPr>
            <a:spLocks noGrp="1"/>
          </p:cNvSpPr>
          <p:nvPr>
            <p:ph type="title"/>
          </p:nvPr>
        </p:nvSpPr>
        <p:spPr>
          <a:xfrm>
            <a:off x="511481" y="385806"/>
            <a:ext cx="8083200" cy="726900"/>
          </a:xfrm>
        </p:spPr>
        <p:style>
          <a:lnRef idx="2">
            <a:schemeClr val="dk1"/>
          </a:lnRef>
          <a:fillRef idx="1">
            <a:schemeClr val="lt1"/>
          </a:fillRef>
          <a:effectRef idx="0">
            <a:schemeClr val="dk1"/>
          </a:effectRef>
          <a:fontRef idx="minor">
            <a:schemeClr val="dk1"/>
          </a:fontRef>
        </p:style>
        <p:txBody>
          <a:bodyPr/>
          <a:lstStyle/>
          <a:p>
            <a:r>
              <a:rPr lang="en-US" dirty="0" smtClean="0"/>
              <a:t>Next Lecture Projects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178" y="1330734"/>
            <a:ext cx="2481727" cy="2993138"/>
          </a:xfrm>
          <a:prstGeom prst="rect">
            <a:avLst/>
          </a:prstGeom>
        </p:spPr>
      </p:pic>
      <p:sp>
        <p:nvSpPr>
          <p:cNvPr id="9" name="Title 1"/>
          <p:cNvSpPr txBox="1">
            <a:spLocks/>
          </p:cNvSpPr>
          <p:nvPr/>
        </p:nvSpPr>
        <p:spPr>
          <a:xfrm>
            <a:off x="5429643" y="4538618"/>
            <a:ext cx="3096349" cy="376996"/>
          </a:xfrm>
          <a:prstGeom prst="rect">
            <a:avLst/>
          </a:prstGeom>
          <a:ln>
            <a:prstDash val="sysDash"/>
          </a:ln>
        </p:spPr>
        <p:style>
          <a:lnRef idx="2">
            <a:schemeClr val="dk1"/>
          </a:lnRef>
          <a:fillRef idx="1">
            <a:schemeClr val="lt1"/>
          </a:fillRef>
          <a:effectRef idx="0">
            <a:schemeClr val="dk1"/>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9pPr>
          </a:lstStyle>
          <a:p>
            <a:r>
              <a:rPr lang="en-US" sz="2000" dirty="0" smtClean="0"/>
              <a:t>Text Extraction</a:t>
            </a:r>
            <a:endParaRPr lang="en-US" sz="2000" dirty="0"/>
          </a:p>
        </p:txBody>
      </p:sp>
      <p:sp>
        <p:nvSpPr>
          <p:cNvPr id="11" name="Title 1"/>
          <p:cNvSpPr txBox="1">
            <a:spLocks/>
          </p:cNvSpPr>
          <p:nvPr/>
        </p:nvSpPr>
        <p:spPr>
          <a:xfrm>
            <a:off x="511481" y="4544085"/>
            <a:ext cx="3195333" cy="361607"/>
          </a:xfrm>
          <a:prstGeom prst="rect">
            <a:avLst/>
          </a:prstGeom>
          <a:ln>
            <a:prstDash val="sysDash"/>
          </a:ln>
        </p:spPr>
        <p:style>
          <a:lnRef idx="2">
            <a:schemeClr val="dk1"/>
          </a:lnRef>
          <a:fillRef idx="1">
            <a:schemeClr val="lt1"/>
          </a:fillRef>
          <a:effectRef idx="0">
            <a:schemeClr val="dk1"/>
          </a:effectRef>
          <a:fontRef idx="minor">
            <a:schemeClr val="dk1"/>
          </a:fontRef>
        </p:style>
        <p:txBody>
          <a:bodyPr spcFirstLastPara="1" wrap="square" lIns="34275" tIns="34275" rIns="34275" bIns="3427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100"/>
              <a:buFont typeface="Balsamiq Sans"/>
              <a:buNone/>
              <a:defRPr sz="4100" b="1" i="0" u="none" strike="noStrike" cap="none">
                <a:solidFill>
                  <a:schemeClr val="dk1"/>
                </a:solidFill>
                <a:latin typeface="Balsamiq Sans"/>
                <a:ea typeface="Balsamiq Sans"/>
                <a:cs typeface="Balsamiq Sans"/>
                <a:sym typeface="Balsamiq Sans"/>
              </a:defRPr>
            </a:lvl1pPr>
            <a:lvl2pPr marR="0" lvl="1"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500"/>
              <a:buFont typeface="Arial"/>
              <a:buNone/>
              <a:defRPr sz="500" b="0" i="0" u="none" strike="noStrike" cap="none">
                <a:solidFill>
                  <a:schemeClr val="dk1"/>
                </a:solidFill>
                <a:latin typeface="Poppins"/>
                <a:ea typeface="Poppins"/>
                <a:cs typeface="Poppins"/>
                <a:sym typeface="Poppins"/>
              </a:defRPr>
            </a:lvl9pPr>
          </a:lstStyle>
          <a:p>
            <a:r>
              <a:rPr lang="en-US" sz="1900" dirty="0" smtClean="0"/>
              <a:t>Face Detection and Blurring</a:t>
            </a:r>
            <a:endParaRPr lang="en-US" sz="1900"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05" y="1330734"/>
            <a:ext cx="2046331" cy="3067771"/>
          </a:xfrm>
          <a:prstGeom prst="rect">
            <a:avLst/>
          </a:prstGeom>
        </p:spPr>
      </p:pic>
    </p:spTree>
    <p:extLst>
      <p:ext uri="{BB962C8B-B14F-4D97-AF65-F5344CB8AC3E}">
        <p14:creationId xmlns:p14="http://schemas.microsoft.com/office/powerpoint/2010/main" val="2812775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400" y="2221670"/>
            <a:ext cx="8083200" cy="700161"/>
          </a:xfrm>
        </p:spPr>
        <p:txBody>
          <a:bodyPr/>
          <a:lstStyle/>
          <a:p>
            <a:r>
              <a:rPr lang="en-US" dirty="0" smtClean="0"/>
              <a:t>Thank You !!</a:t>
            </a:r>
            <a:endParaRPr lang="en-US" dirty="0"/>
          </a:p>
        </p:txBody>
      </p:sp>
    </p:spTree>
    <p:extLst>
      <p:ext uri="{BB962C8B-B14F-4D97-AF65-F5344CB8AC3E}">
        <p14:creationId xmlns:p14="http://schemas.microsoft.com/office/powerpoint/2010/main" val="324591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0427" y="169527"/>
            <a:ext cx="8083200" cy="726900"/>
          </a:xfrm>
        </p:spPr>
        <p:txBody>
          <a:bodyPr/>
          <a:lstStyle/>
          <a:p>
            <a:r>
              <a:rPr lang="en-US" dirty="0" smtClean="0"/>
              <a:t>Computer Vision Tasks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157" y="1426478"/>
            <a:ext cx="7434470" cy="3090615"/>
          </a:xfrm>
          <a:prstGeom prst="rect">
            <a:avLst/>
          </a:prstGeom>
        </p:spPr>
      </p:pic>
    </p:spTree>
    <p:extLst>
      <p:ext uri="{BB962C8B-B14F-4D97-AF65-F5344CB8AC3E}">
        <p14:creationId xmlns:p14="http://schemas.microsoft.com/office/powerpoint/2010/main" val="2622338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65" y="154213"/>
            <a:ext cx="8083200" cy="726900"/>
          </a:xfrm>
        </p:spPr>
        <p:txBody>
          <a:bodyPr/>
          <a:lstStyle/>
          <a:p>
            <a:r>
              <a:rPr lang="en-US" dirty="0" smtClean="0"/>
              <a:t>Classification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862" y="1479119"/>
            <a:ext cx="6837006" cy="2317629"/>
          </a:xfrm>
          <a:prstGeom prst="rect">
            <a:avLst/>
          </a:prstGeom>
        </p:spPr>
      </p:pic>
      <p:sp>
        <p:nvSpPr>
          <p:cNvPr id="5" name="TextBox 4"/>
          <p:cNvSpPr txBox="1"/>
          <p:nvPr/>
        </p:nvSpPr>
        <p:spPr>
          <a:xfrm>
            <a:off x="2279374" y="3916017"/>
            <a:ext cx="4439477"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rPr>
              <a:t>Dog &amp; Cat</a:t>
            </a: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7047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269" y="227218"/>
            <a:ext cx="8083200" cy="700161"/>
          </a:xfrm>
        </p:spPr>
        <p:txBody>
          <a:bodyPr/>
          <a:lstStyle/>
          <a:p>
            <a:r>
              <a:rPr lang="en-US" dirty="0" smtClean="0"/>
              <a:t>Object Detection</a:t>
            </a:r>
            <a:endParaRPr lang="en-US" dirty="0"/>
          </a:p>
        </p:txBody>
      </p:sp>
      <p:sp>
        <p:nvSpPr>
          <p:cNvPr id="5" name="TextBox 4"/>
          <p:cNvSpPr txBox="1"/>
          <p:nvPr/>
        </p:nvSpPr>
        <p:spPr>
          <a:xfrm>
            <a:off x="2292626" y="3896140"/>
            <a:ext cx="4439477" cy="101566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000" b="1" dirty="0" smtClean="0">
                <a:effectLst>
                  <a:outerShdw blurRad="38100" dist="38100" dir="2700000" algn="tl">
                    <a:srgbClr val="000000">
                      <a:alpha val="43137"/>
                    </a:srgbClr>
                  </a:outerShdw>
                </a:effectLst>
              </a:rPr>
              <a:t>Dog &amp; Cat </a:t>
            </a:r>
          </a:p>
          <a:p>
            <a:pPr algn="ctr"/>
            <a:r>
              <a:rPr lang="en-US" sz="2000" b="1" dirty="0" smtClean="0">
                <a:effectLst>
                  <a:outerShdw blurRad="38100" dist="38100" dir="2700000" algn="tl">
                    <a:srgbClr val="000000">
                      <a:alpha val="43137"/>
                    </a:srgbClr>
                  </a:outerShdw>
                </a:effectLst>
              </a:rPr>
              <a:t>+</a:t>
            </a:r>
          </a:p>
          <a:p>
            <a:pPr algn="ctr"/>
            <a:r>
              <a:rPr lang="en-US" sz="2000" b="1" dirty="0" smtClean="0">
                <a:effectLst>
                  <a:outerShdw blurRad="38100" dist="38100" dir="2700000" algn="tl">
                    <a:srgbClr val="000000">
                      <a:alpha val="43137"/>
                    </a:srgbClr>
                  </a:outerShdw>
                </a:effectLst>
              </a:rPr>
              <a:t>Coordinates</a:t>
            </a:r>
            <a:endParaRPr lang="en-US" sz="2000" b="1"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862" y="1479119"/>
            <a:ext cx="6837006" cy="2317629"/>
          </a:xfrm>
          <a:prstGeom prst="rect">
            <a:avLst/>
          </a:prstGeom>
        </p:spPr>
      </p:pic>
    </p:spTree>
    <p:extLst>
      <p:ext uri="{BB962C8B-B14F-4D97-AF65-F5344CB8AC3E}">
        <p14:creationId xmlns:p14="http://schemas.microsoft.com/office/powerpoint/2010/main" val="3027249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400" y="167465"/>
            <a:ext cx="8083200" cy="726900"/>
          </a:xfrm>
        </p:spPr>
        <p:txBody>
          <a:bodyPr/>
          <a:lstStyle/>
          <a:p>
            <a:r>
              <a:rPr lang="en-US" dirty="0" smtClean="0"/>
              <a:t>Object Segmentation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588" y="1484575"/>
            <a:ext cx="6666824" cy="2232659"/>
          </a:xfrm>
          <a:prstGeom prst="rect">
            <a:avLst/>
          </a:prstGeom>
        </p:spPr>
      </p:pic>
      <p:sp>
        <p:nvSpPr>
          <p:cNvPr id="4" name="TextBox 3"/>
          <p:cNvSpPr txBox="1"/>
          <p:nvPr/>
        </p:nvSpPr>
        <p:spPr>
          <a:xfrm>
            <a:off x="2352261" y="3902764"/>
            <a:ext cx="4439477"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rPr>
              <a:t>Segmented Dog</a:t>
            </a: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32041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400" y="167465"/>
            <a:ext cx="8083200" cy="726900"/>
          </a:xfrm>
        </p:spPr>
        <p:txBody>
          <a:bodyPr/>
          <a:lstStyle/>
          <a:p>
            <a:r>
              <a:rPr lang="en-US" dirty="0" smtClean="0"/>
              <a:t>Object Segmentation</a:t>
            </a:r>
            <a:endParaRPr lang="en-US" dirty="0"/>
          </a:p>
        </p:txBody>
      </p:sp>
      <p:sp>
        <p:nvSpPr>
          <p:cNvPr id="4" name="TextBox 3"/>
          <p:cNvSpPr txBox="1"/>
          <p:nvPr/>
        </p:nvSpPr>
        <p:spPr>
          <a:xfrm>
            <a:off x="2352261" y="3902764"/>
            <a:ext cx="4439477"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rPr>
              <a:t>Segmented Cat</a:t>
            </a:r>
            <a:endParaRPr lang="en-US" sz="2800" b="1"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588" y="1484574"/>
            <a:ext cx="6666824" cy="2232659"/>
          </a:xfrm>
          <a:prstGeom prst="rect">
            <a:avLst/>
          </a:prstGeom>
        </p:spPr>
      </p:pic>
    </p:spTree>
    <p:extLst>
      <p:ext uri="{BB962C8B-B14F-4D97-AF65-F5344CB8AC3E}">
        <p14:creationId xmlns:p14="http://schemas.microsoft.com/office/powerpoint/2010/main" val="1428870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97422" y="2204250"/>
            <a:ext cx="2096100" cy="1360500"/>
          </a:xfrm>
        </p:spPr>
        <p:txBody>
          <a:bodyPr>
            <a:normAutofit/>
          </a:bodyPr>
          <a:lstStyle/>
          <a:p>
            <a:pPr algn="ctr"/>
            <a:r>
              <a:rPr lang="en-US" sz="1800" b="1" dirty="0" smtClean="0"/>
              <a:t>Object </a:t>
            </a:r>
          </a:p>
          <a:p>
            <a:pPr algn="ctr"/>
            <a:r>
              <a:rPr lang="en-US" sz="1800" b="1" dirty="0" smtClean="0"/>
              <a:t>Localization</a:t>
            </a:r>
            <a:endParaRPr lang="en-US" sz="1800" b="1" dirty="0"/>
          </a:p>
        </p:txBody>
      </p:sp>
      <p:sp>
        <p:nvSpPr>
          <p:cNvPr id="3" name="Title 2"/>
          <p:cNvSpPr>
            <a:spLocks noGrp="1"/>
          </p:cNvSpPr>
          <p:nvPr>
            <p:ph type="title"/>
          </p:nvPr>
        </p:nvSpPr>
        <p:spPr/>
        <p:txBody>
          <a:bodyPr/>
          <a:lstStyle/>
          <a:p>
            <a:r>
              <a:rPr lang="en-GB" sz="3200" dirty="0"/>
              <a:t>What is Object Detection</a:t>
            </a:r>
            <a:r>
              <a:rPr lang="en-GB" sz="3200" dirty="0" smtClean="0"/>
              <a:t>?</a:t>
            </a:r>
            <a:endParaRPr lang="en-US" sz="3200" dirty="0"/>
          </a:p>
        </p:txBody>
      </p:sp>
      <p:sp>
        <p:nvSpPr>
          <p:cNvPr id="4" name="Subtitle 3"/>
          <p:cNvSpPr>
            <a:spLocks noGrp="1"/>
          </p:cNvSpPr>
          <p:nvPr>
            <p:ph type="subTitle" idx="2"/>
          </p:nvPr>
        </p:nvSpPr>
        <p:spPr>
          <a:xfrm>
            <a:off x="1090572" y="1208474"/>
            <a:ext cx="2198400" cy="822600"/>
          </a:xfrm>
        </p:spPr>
        <p:txBody>
          <a:bodyPr>
            <a:normAutofit/>
          </a:bodyPr>
          <a:lstStyle/>
          <a:p>
            <a:pPr algn="ctr"/>
            <a:r>
              <a:rPr lang="en-GB" sz="1800" b="1" dirty="0" smtClean="0"/>
              <a:t>Object </a:t>
            </a:r>
          </a:p>
          <a:p>
            <a:pPr algn="ctr"/>
            <a:r>
              <a:rPr lang="en-GB" sz="1800" b="1" dirty="0"/>
              <a:t>C</a:t>
            </a:r>
            <a:r>
              <a:rPr lang="en-GB" sz="1800" b="1" dirty="0" smtClean="0"/>
              <a:t>lassification</a:t>
            </a:r>
            <a:endParaRPr lang="en-US" sz="1600" b="1" dirty="0"/>
          </a:p>
        </p:txBody>
      </p:sp>
      <p:sp>
        <p:nvSpPr>
          <p:cNvPr id="5" name="Subtitle 4"/>
          <p:cNvSpPr>
            <a:spLocks noGrp="1"/>
          </p:cNvSpPr>
          <p:nvPr>
            <p:ph type="subTitle" idx="3"/>
          </p:nvPr>
        </p:nvSpPr>
        <p:spPr>
          <a:xfrm>
            <a:off x="1341185" y="3564750"/>
            <a:ext cx="3427241" cy="885000"/>
          </a:xfrm>
        </p:spPr>
        <p:txBody>
          <a:bodyPr>
            <a:normAutofit/>
          </a:bodyPr>
          <a:lstStyle/>
          <a:p>
            <a:pPr algn="l"/>
            <a:r>
              <a:rPr lang="en-US" sz="1800" b="1" dirty="0" smtClean="0"/>
              <a:t>Repeat For Other </a:t>
            </a:r>
          </a:p>
          <a:p>
            <a:pPr algn="l"/>
            <a:r>
              <a:rPr lang="en-US" sz="1800" b="1" dirty="0" smtClean="0"/>
              <a:t>Objects in The Image</a:t>
            </a:r>
            <a:endParaRPr lang="en-US" sz="1800" b="1" dirty="0"/>
          </a:p>
        </p:txBody>
      </p:sp>
    </p:spTree>
    <p:extLst>
      <p:ext uri="{BB962C8B-B14F-4D97-AF65-F5344CB8AC3E}">
        <p14:creationId xmlns:p14="http://schemas.microsoft.com/office/powerpoint/2010/main" val="982728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yful Voyage - v1">
  <a:themeElements>
    <a:clrScheme name="Office">
      <a:dk1>
        <a:srgbClr val="062932"/>
      </a:dk1>
      <a:lt1>
        <a:srgbClr val="FFFFFF"/>
      </a:lt1>
      <a:dk2>
        <a:srgbClr val="44546A"/>
      </a:dk2>
      <a:lt2>
        <a:srgbClr val="D7F6FF"/>
      </a:lt2>
      <a:accent1>
        <a:srgbClr val="4472C4"/>
      </a:accent1>
      <a:accent2>
        <a:srgbClr val="ED7D31"/>
      </a:accent2>
      <a:accent3>
        <a:srgbClr val="06EADD"/>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740</TotalTime>
  <Words>505</Words>
  <Application>Microsoft Office PowerPoint</Application>
  <PresentationFormat>On-screen Show (16:9)</PresentationFormat>
  <Paragraphs>116</Paragraphs>
  <Slides>35</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Quicksand Medium</vt:lpstr>
      <vt:lpstr>Lato Light</vt:lpstr>
      <vt:lpstr>Quicksand SemiBold</vt:lpstr>
      <vt:lpstr>Balsamiq Sans</vt:lpstr>
      <vt:lpstr>Arial</vt:lpstr>
      <vt:lpstr>Poppins</vt:lpstr>
      <vt:lpstr>Google Sans</vt:lpstr>
      <vt:lpstr>Montserrat</vt:lpstr>
      <vt:lpstr>Open Sans Medium</vt:lpstr>
      <vt:lpstr>Calibri</vt:lpstr>
      <vt:lpstr>Playful Voyage - v1</vt:lpstr>
      <vt:lpstr>Introduction to Computer Vision and Object Detection</vt:lpstr>
      <vt:lpstr>Outlines</vt:lpstr>
      <vt:lpstr>What is Computer Vision ?</vt:lpstr>
      <vt:lpstr>Computer Vision Tasks</vt:lpstr>
      <vt:lpstr>Classification</vt:lpstr>
      <vt:lpstr>Object Detection</vt:lpstr>
      <vt:lpstr>Object Segmentation</vt:lpstr>
      <vt:lpstr>Object Segmentation</vt:lpstr>
      <vt:lpstr>What is Object Detection?</vt:lpstr>
      <vt:lpstr>Object Detection Approaches</vt:lpstr>
      <vt:lpstr>Object Detection Approaches</vt:lpstr>
      <vt:lpstr>Sliding Window</vt:lpstr>
      <vt:lpstr>Sliding Window</vt:lpstr>
      <vt:lpstr>Object Detection Approaches</vt:lpstr>
      <vt:lpstr>R-CNN</vt:lpstr>
      <vt:lpstr>Object Detection Approaches</vt:lpstr>
      <vt:lpstr>YOLO –You Only Look Once-</vt:lpstr>
      <vt:lpstr>Object Detection Accuracy Measurements</vt:lpstr>
      <vt:lpstr>IoU: Intersection Over Union</vt:lpstr>
      <vt:lpstr>IoU: Intersection Over Union</vt:lpstr>
      <vt:lpstr>IoU: Intersection Over Union</vt:lpstr>
      <vt:lpstr>IoU: Intersection Over Union</vt:lpstr>
      <vt:lpstr>IoU: Intersection Over Union</vt:lpstr>
      <vt:lpstr>IoU: Intersection Over Union</vt:lpstr>
      <vt:lpstr>Non-Max Suppression</vt:lpstr>
      <vt:lpstr>Non max Suppression </vt:lpstr>
      <vt:lpstr>Non max Suppression </vt:lpstr>
      <vt:lpstr>Non max Suppression </vt:lpstr>
      <vt:lpstr>Non max Suppression </vt:lpstr>
      <vt:lpstr>mAP: Mean Average Precision</vt:lpstr>
      <vt:lpstr>Mean Average Precision</vt:lpstr>
      <vt:lpstr>Mean Average Precision</vt:lpstr>
      <vt:lpstr>Open-CV</vt:lpstr>
      <vt:lpstr>Next Lecture Projects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Vision and Object Detection</dc:title>
  <dc:creator>user</dc:creator>
  <cp:lastModifiedBy>user</cp:lastModifiedBy>
  <cp:revision>41</cp:revision>
  <dcterms:modified xsi:type="dcterms:W3CDTF">2024-03-11T20:17:07Z</dcterms:modified>
</cp:coreProperties>
</file>